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9"/>
  </p:notesMasterIdLst>
  <p:sldIdLst>
    <p:sldId id="260" r:id="rId2"/>
    <p:sldId id="261" r:id="rId3"/>
    <p:sldId id="288" r:id="rId4"/>
    <p:sldId id="309" r:id="rId5"/>
    <p:sldId id="310" r:id="rId6"/>
    <p:sldId id="311" r:id="rId7"/>
    <p:sldId id="281" r:id="rId8"/>
  </p:sldIdLst>
  <p:sldSz cx="13716000" cy="10287000"/>
  <p:notesSz cx="6858000" cy="9144000"/>
  <p:embeddedFontLst>
    <p:embeddedFont>
      <p:font typeface="Aileron" panose="00000500000000000000" pitchFamily="50" charset="0"/>
      <p:regular r:id="rId10"/>
      <p:italic r:id="rId11"/>
    </p:embeddedFont>
    <p:embeddedFont>
      <p:font typeface="Aileron Black" panose="00000A00000000000000" pitchFamily="50" charset="0"/>
      <p:bold r:id="rId12"/>
    </p:embeddedFont>
    <p:embeddedFont>
      <p:font typeface="Aileron Bold" panose="00000800000000000000" pitchFamily="50" charset="0"/>
      <p:bold r:id="rId13"/>
    </p:embeddedFont>
    <p:embeddedFont>
      <p:font typeface="Aileron Heavy" panose="00000A00000000000000" pitchFamily="50" charset="0"/>
      <p:bold r:id="rId14"/>
    </p:embeddedFont>
    <p:embeddedFont>
      <p:font typeface="Aileron Light" panose="00000400000000000000" pitchFamily="50" charset="0"/>
      <p:regular r:id="rId15"/>
    </p:embeddedFont>
    <p:embeddedFont>
      <p:font typeface="Aileron Regular" panose="020B0604020202020204" charset="0"/>
      <p:regular r:id="rId16"/>
    </p:embeddedFont>
    <p:embeddedFont>
      <p:font typeface="Altero" panose="00000500000000000000" pitchFamily="50" charset="0"/>
      <p:regular r:id="rId17"/>
    </p:embeddedFont>
    <p:embeddedFont>
      <p:font typeface="Calibri" panose="020F0502020204030204" pitchFamily="34" charset="0"/>
      <p:regular r:id="rId18"/>
      <p:bold r:id="rId19"/>
      <p:italic r:id="rId20"/>
      <p:boldItalic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2055A"/>
    <a:srgbClr val="16243E"/>
    <a:srgbClr val="D32A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022470B-91A1-4E81-943A-E04B27CD6A3E}" v="229" dt="2023-09-21T08:01:54.58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00" autoAdjust="0"/>
    <p:restoredTop sz="94622" autoAdjust="0"/>
  </p:normalViewPr>
  <p:slideViewPr>
    <p:cSldViewPr>
      <p:cViewPr>
        <p:scale>
          <a:sx n="50" d="100"/>
          <a:sy n="50" d="100"/>
        </p:scale>
        <p:origin x="1056" y="-236"/>
      </p:cViewPr>
      <p:guideLst>
        <p:guide orient="horz" pos="2160"/>
        <p:guide pos="216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no Philip Ramones" userId="1068934f-e3b4-4e88-ba23-4cb57230c594" providerId="ADAL" clId="{CE1A2483-E38C-48E5-BC81-7BCC41BEAE8B}"/>
    <pc:docChg chg="undo redo custSel addSld delSld modSld sldOrd">
      <pc:chgData name="Nino Philip Ramones" userId="1068934f-e3b4-4e88-ba23-4cb57230c594" providerId="ADAL" clId="{CE1A2483-E38C-48E5-BC81-7BCC41BEAE8B}" dt="2023-03-26T09:24:30.672" v="28198" actId="20577"/>
      <pc:docMkLst>
        <pc:docMk/>
      </pc:docMkLst>
      <pc:sldChg chg="del">
        <pc:chgData name="Nino Philip Ramones" userId="1068934f-e3b4-4e88-ba23-4cb57230c594" providerId="ADAL" clId="{CE1A2483-E38C-48E5-BC81-7BCC41BEAE8B}" dt="2023-03-24T00:32:29.232" v="179" actId="47"/>
        <pc:sldMkLst>
          <pc:docMk/>
          <pc:sldMk cId="0" sldId="256"/>
        </pc:sldMkLst>
      </pc:sldChg>
      <pc:sldChg chg="del">
        <pc:chgData name="Nino Philip Ramones" userId="1068934f-e3b4-4e88-ba23-4cb57230c594" providerId="ADAL" clId="{CE1A2483-E38C-48E5-BC81-7BCC41BEAE8B}" dt="2023-03-24T00:32:29.232" v="179" actId="47"/>
        <pc:sldMkLst>
          <pc:docMk/>
          <pc:sldMk cId="0" sldId="257"/>
        </pc:sldMkLst>
      </pc:sldChg>
      <pc:sldChg chg="del">
        <pc:chgData name="Nino Philip Ramones" userId="1068934f-e3b4-4e88-ba23-4cb57230c594" providerId="ADAL" clId="{CE1A2483-E38C-48E5-BC81-7BCC41BEAE8B}" dt="2023-03-24T00:32:29.232" v="179" actId="47"/>
        <pc:sldMkLst>
          <pc:docMk/>
          <pc:sldMk cId="0" sldId="258"/>
        </pc:sldMkLst>
      </pc:sldChg>
      <pc:sldChg chg="del">
        <pc:chgData name="Nino Philip Ramones" userId="1068934f-e3b4-4e88-ba23-4cb57230c594" providerId="ADAL" clId="{CE1A2483-E38C-48E5-BC81-7BCC41BEAE8B}" dt="2023-03-24T00:32:29.232" v="179" actId="47"/>
        <pc:sldMkLst>
          <pc:docMk/>
          <pc:sldMk cId="1308192468" sldId="259"/>
        </pc:sldMkLst>
      </pc:sldChg>
      <pc:sldChg chg="addSp delSp modSp mod">
        <pc:chgData name="Nino Philip Ramones" userId="1068934f-e3b4-4e88-ba23-4cb57230c594" providerId="ADAL" clId="{CE1A2483-E38C-48E5-BC81-7BCC41BEAE8B}" dt="2023-03-24T00:33:53.917" v="184" actId="1076"/>
        <pc:sldMkLst>
          <pc:docMk/>
          <pc:sldMk cId="2902220017" sldId="260"/>
        </pc:sldMkLst>
        <pc:spChg chg="mod">
          <ac:chgData name="Nino Philip Ramones" userId="1068934f-e3b4-4e88-ba23-4cb57230c594" providerId="ADAL" clId="{CE1A2483-E38C-48E5-BC81-7BCC41BEAE8B}" dt="2023-03-24T00:32:05.891" v="178" actId="20577"/>
          <ac:spMkLst>
            <pc:docMk/>
            <pc:sldMk cId="2902220017" sldId="260"/>
            <ac:spMk id="8" creationId="{E55C9784-2997-4509-E882-733A19888A3E}"/>
          </ac:spMkLst>
        </pc:spChg>
        <pc:spChg chg="mod">
          <ac:chgData name="Nino Philip Ramones" userId="1068934f-e3b4-4e88-ba23-4cb57230c594" providerId="ADAL" clId="{CE1A2483-E38C-48E5-BC81-7BCC41BEAE8B}" dt="2023-03-24T00:33:53.917" v="184" actId="1076"/>
          <ac:spMkLst>
            <pc:docMk/>
            <pc:sldMk cId="2902220017" sldId="260"/>
            <ac:spMk id="14" creationId="{86CD694D-7914-A6C9-97B8-2823F7984CDE}"/>
          </ac:spMkLst>
        </pc:spChg>
        <pc:spChg chg="mod">
          <ac:chgData name="Nino Philip Ramones" userId="1068934f-e3b4-4e88-ba23-4cb57230c594" providerId="ADAL" clId="{CE1A2483-E38C-48E5-BC81-7BCC41BEAE8B}" dt="2023-03-24T00:22:02.802" v="96" actId="1035"/>
          <ac:spMkLst>
            <pc:docMk/>
            <pc:sldMk cId="2902220017" sldId="260"/>
            <ac:spMk id="15" creationId="{CB5AF6EE-76A6-CA9D-0627-29C15279BDC6}"/>
          </ac:spMkLst>
        </pc:spChg>
        <pc:spChg chg="add mod">
          <ac:chgData name="Nino Philip Ramones" userId="1068934f-e3b4-4e88-ba23-4cb57230c594" providerId="ADAL" clId="{CE1A2483-E38C-48E5-BC81-7BCC41BEAE8B}" dt="2023-03-24T00:31:04.025" v="174" actId="20577"/>
          <ac:spMkLst>
            <pc:docMk/>
            <pc:sldMk cId="2902220017" sldId="260"/>
            <ac:spMk id="29" creationId="{D3477DD6-20F8-B844-531F-A4D45B04E6BF}"/>
          </ac:spMkLst>
        </pc:spChg>
        <pc:grpChg chg="add del mod ord">
          <ac:chgData name="Nino Philip Ramones" userId="1068934f-e3b4-4e88-ba23-4cb57230c594" providerId="ADAL" clId="{CE1A2483-E38C-48E5-BC81-7BCC41BEAE8B}" dt="2023-03-24T00:25:11.805" v="120" actId="165"/>
          <ac:grpSpMkLst>
            <pc:docMk/>
            <pc:sldMk cId="2902220017" sldId="260"/>
            <ac:grpSpMk id="24" creationId="{91AE15DE-A09F-76F8-FFF8-A6F3E985EEC0}"/>
          </ac:grpSpMkLst>
        </pc:grpChg>
        <pc:picChg chg="add del mod ord topLvl">
          <ac:chgData name="Nino Philip Ramones" userId="1068934f-e3b4-4e88-ba23-4cb57230c594" providerId="ADAL" clId="{CE1A2483-E38C-48E5-BC81-7BCC41BEAE8B}" dt="2023-03-24T00:29:37.944" v="162" actId="478"/>
          <ac:picMkLst>
            <pc:docMk/>
            <pc:sldMk cId="2902220017" sldId="260"/>
            <ac:picMk id="3" creationId="{56F05458-89B5-86C2-130D-0F90BFFD005E}"/>
          </ac:picMkLst>
        </pc:picChg>
        <pc:picChg chg="add del mod ord topLvl">
          <ac:chgData name="Nino Philip Ramones" userId="1068934f-e3b4-4e88-ba23-4cb57230c594" providerId="ADAL" clId="{CE1A2483-E38C-48E5-BC81-7BCC41BEAE8B}" dt="2023-03-24T00:29:59.785" v="166"/>
          <ac:picMkLst>
            <pc:docMk/>
            <pc:sldMk cId="2902220017" sldId="260"/>
            <ac:picMk id="11" creationId="{94AB2FB8-E06C-C5DA-5702-4F166E1B0AD4}"/>
          </ac:picMkLst>
        </pc:picChg>
        <pc:picChg chg="add mod ord topLvl">
          <ac:chgData name="Nino Philip Ramones" userId="1068934f-e3b4-4e88-ba23-4cb57230c594" providerId="ADAL" clId="{CE1A2483-E38C-48E5-BC81-7BCC41BEAE8B}" dt="2023-03-24T00:29:54.510" v="165"/>
          <ac:picMkLst>
            <pc:docMk/>
            <pc:sldMk cId="2902220017" sldId="260"/>
            <ac:picMk id="22" creationId="{78BD71C9-8DBA-4643-5373-D7DE98BFDA6C}"/>
          </ac:picMkLst>
        </pc:picChg>
        <pc:picChg chg="del mod topLvl">
          <ac:chgData name="Nino Philip Ramones" userId="1068934f-e3b4-4e88-ba23-4cb57230c594" providerId="ADAL" clId="{CE1A2483-E38C-48E5-BC81-7BCC41BEAE8B}" dt="2023-03-24T00:25:27.057" v="127" actId="478"/>
          <ac:picMkLst>
            <pc:docMk/>
            <pc:sldMk cId="2902220017" sldId="260"/>
            <ac:picMk id="23" creationId="{4A903A25-168C-058E-161A-8D2DEC27A2EE}"/>
          </ac:picMkLst>
        </pc:picChg>
        <pc:picChg chg="del mod topLvl">
          <ac:chgData name="Nino Philip Ramones" userId="1068934f-e3b4-4e88-ba23-4cb57230c594" providerId="ADAL" clId="{CE1A2483-E38C-48E5-BC81-7BCC41BEAE8B}" dt="2023-03-24T00:25:20.617" v="124" actId="478"/>
          <ac:picMkLst>
            <pc:docMk/>
            <pc:sldMk cId="2902220017" sldId="260"/>
            <ac:picMk id="25" creationId="{A47AE50A-66B7-1867-DBFE-0815B3F7B42E}"/>
          </ac:picMkLst>
        </pc:picChg>
        <pc:picChg chg="del mod ord topLvl">
          <ac:chgData name="Nino Philip Ramones" userId="1068934f-e3b4-4e88-ba23-4cb57230c594" providerId="ADAL" clId="{CE1A2483-E38C-48E5-BC81-7BCC41BEAE8B}" dt="2023-03-24T00:25:41.956" v="137" actId="478"/>
          <ac:picMkLst>
            <pc:docMk/>
            <pc:sldMk cId="2902220017" sldId="260"/>
            <ac:picMk id="27" creationId="{CAC26AE1-F79E-5E8F-CCDC-BC0996166C33}"/>
          </ac:picMkLst>
        </pc:picChg>
        <pc:picChg chg="add mod ord">
          <ac:chgData name="Nino Philip Ramones" userId="1068934f-e3b4-4e88-ba23-4cb57230c594" providerId="ADAL" clId="{CE1A2483-E38C-48E5-BC81-7BCC41BEAE8B}" dt="2023-03-24T00:29:50.182" v="164"/>
          <ac:picMkLst>
            <pc:docMk/>
            <pc:sldMk cId="2902220017" sldId="260"/>
            <ac:picMk id="28" creationId="{81AFE020-EE52-028A-F1B3-5B309C216182}"/>
          </ac:picMkLst>
        </pc:picChg>
      </pc:sldChg>
      <pc:sldChg chg="addSp delSp modSp mod">
        <pc:chgData name="Nino Philip Ramones" userId="1068934f-e3b4-4e88-ba23-4cb57230c594" providerId="ADAL" clId="{CE1A2483-E38C-48E5-BC81-7BCC41BEAE8B}" dt="2023-03-26T09:24:30.672" v="28198" actId="20577"/>
        <pc:sldMkLst>
          <pc:docMk/>
          <pc:sldMk cId="4215421811" sldId="261"/>
        </pc:sldMkLst>
        <pc:spChg chg="mod">
          <ac:chgData name="Nino Philip Ramones" userId="1068934f-e3b4-4e88-ba23-4cb57230c594" providerId="ADAL" clId="{CE1A2483-E38C-48E5-BC81-7BCC41BEAE8B}" dt="2023-03-24T13:37:11.484" v="7506" actId="1037"/>
          <ac:spMkLst>
            <pc:docMk/>
            <pc:sldMk cId="4215421811" sldId="261"/>
            <ac:spMk id="5" creationId="{BC141F5B-906B-6265-DA38-F7E04A6C72A8}"/>
          </ac:spMkLst>
        </pc:spChg>
        <pc:spChg chg="mod">
          <ac:chgData name="Nino Philip Ramones" userId="1068934f-e3b4-4e88-ba23-4cb57230c594" providerId="ADAL" clId="{CE1A2483-E38C-48E5-BC81-7BCC41BEAE8B}" dt="2023-03-26T09:23:04.802" v="28140" actId="14100"/>
          <ac:spMkLst>
            <pc:docMk/>
            <pc:sldMk cId="4215421811" sldId="261"/>
            <ac:spMk id="6" creationId="{1C139C71-43D8-DA15-F46A-8598CDF1F78A}"/>
          </ac:spMkLst>
        </pc:spChg>
        <pc:spChg chg="add del mod">
          <ac:chgData name="Nino Philip Ramones" userId="1068934f-e3b4-4e88-ba23-4cb57230c594" providerId="ADAL" clId="{CE1A2483-E38C-48E5-BC81-7BCC41BEAE8B}" dt="2023-03-26T09:23:45.796" v="28143" actId="2711"/>
          <ac:spMkLst>
            <pc:docMk/>
            <pc:sldMk cId="4215421811" sldId="261"/>
            <ac:spMk id="7" creationId="{CB143D5A-4C51-CC45-02B5-43383CAA5C50}"/>
          </ac:spMkLst>
        </pc:spChg>
        <pc:spChg chg="mod">
          <ac:chgData name="Nino Philip Ramones" userId="1068934f-e3b4-4e88-ba23-4cb57230c594" providerId="ADAL" clId="{CE1A2483-E38C-48E5-BC81-7BCC41BEAE8B}" dt="2023-03-26T09:15:41.956" v="28095" actId="164"/>
          <ac:spMkLst>
            <pc:docMk/>
            <pc:sldMk cId="4215421811" sldId="261"/>
            <ac:spMk id="8" creationId="{32B64BE8-E37B-9676-4EB5-17CAABB97627}"/>
          </ac:spMkLst>
        </pc:spChg>
        <pc:spChg chg="mod">
          <ac:chgData name="Nino Philip Ramones" userId="1068934f-e3b4-4e88-ba23-4cb57230c594" providerId="ADAL" clId="{CE1A2483-E38C-48E5-BC81-7BCC41BEAE8B}" dt="2023-03-26T09:24:30.672" v="28198" actId="20577"/>
          <ac:spMkLst>
            <pc:docMk/>
            <pc:sldMk cId="4215421811" sldId="261"/>
            <ac:spMk id="10" creationId="{AA624370-42F0-82DE-228F-BC78C798D723}"/>
          </ac:spMkLst>
        </pc:spChg>
        <pc:spChg chg="mod">
          <ac:chgData name="Nino Philip Ramones" userId="1068934f-e3b4-4e88-ba23-4cb57230c594" providerId="ADAL" clId="{CE1A2483-E38C-48E5-BC81-7BCC41BEAE8B}" dt="2023-03-26T09:15:39.295" v="28094" actId="164"/>
          <ac:spMkLst>
            <pc:docMk/>
            <pc:sldMk cId="4215421811" sldId="261"/>
            <ac:spMk id="18" creationId="{5C2D200D-34E0-6176-C3DC-B1339A75810E}"/>
          </ac:spMkLst>
        </pc:spChg>
        <pc:spChg chg="mod">
          <ac:chgData name="Nino Philip Ramones" userId="1068934f-e3b4-4e88-ba23-4cb57230c594" providerId="ADAL" clId="{CE1A2483-E38C-48E5-BC81-7BCC41BEAE8B}" dt="2023-03-26T09:15:37.198" v="28093" actId="164"/>
          <ac:spMkLst>
            <pc:docMk/>
            <pc:sldMk cId="4215421811" sldId="261"/>
            <ac:spMk id="27" creationId="{BC110942-A5E1-82F1-B47D-CB63CB9C40B0}"/>
          </ac:spMkLst>
        </pc:spChg>
        <pc:grpChg chg="add mod">
          <ac:chgData name="Nino Philip Ramones" userId="1068934f-e3b4-4e88-ba23-4cb57230c594" providerId="ADAL" clId="{CE1A2483-E38C-48E5-BC81-7BCC41BEAE8B}" dt="2023-03-26T09:16:08.842" v="28099" actId="1036"/>
          <ac:grpSpMkLst>
            <pc:docMk/>
            <pc:sldMk cId="4215421811" sldId="261"/>
            <ac:grpSpMk id="9" creationId="{86565025-D585-4FE0-F5D0-00D60DC63201}"/>
          </ac:grpSpMkLst>
        </pc:grpChg>
        <pc:grpChg chg="add mod">
          <ac:chgData name="Nino Philip Ramones" userId="1068934f-e3b4-4e88-ba23-4cb57230c594" providerId="ADAL" clId="{CE1A2483-E38C-48E5-BC81-7BCC41BEAE8B}" dt="2023-03-26T09:16:08.842" v="28099" actId="1036"/>
          <ac:grpSpMkLst>
            <pc:docMk/>
            <pc:sldMk cId="4215421811" sldId="261"/>
            <ac:grpSpMk id="28" creationId="{1E2DCC1B-E94A-BBE8-ED0F-0C36BBB2851B}"/>
          </ac:grpSpMkLst>
        </pc:grpChg>
        <pc:grpChg chg="add mod">
          <ac:chgData name="Nino Philip Ramones" userId="1068934f-e3b4-4e88-ba23-4cb57230c594" providerId="ADAL" clId="{CE1A2483-E38C-48E5-BC81-7BCC41BEAE8B}" dt="2023-03-26T09:15:41.956" v="28095" actId="164"/>
          <ac:grpSpMkLst>
            <pc:docMk/>
            <pc:sldMk cId="4215421811" sldId="261"/>
            <ac:grpSpMk id="29" creationId="{9DC79FC5-8B48-6ADC-ED7A-88F48A47E744}"/>
          </ac:grpSpMkLst>
        </pc:grpChg>
      </pc:sldChg>
      <pc:sldChg chg="addSp delSp modSp mod">
        <pc:chgData name="Nino Philip Ramones" userId="1068934f-e3b4-4e88-ba23-4cb57230c594" providerId="ADAL" clId="{CE1A2483-E38C-48E5-BC81-7BCC41BEAE8B}" dt="2023-03-26T06:57:52.572" v="19125" actId="1038"/>
        <pc:sldMkLst>
          <pc:docMk/>
          <pc:sldMk cId="3447888896" sldId="262"/>
        </pc:sldMkLst>
        <pc:spChg chg="mod">
          <ac:chgData name="Nino Philip Ramones" userId="1068934f-e3b4-4e88-ba23-4cb57230c594" providerId="ADAL" clId="{CE1A2483-E38C-48E5-BC81-7BCC41BEAE8B}" dt="2023-03-26T06:57:21.495" v="19121" actId="1037"/>
          <ac:spMkLst>
            <pc:docMk/>
            <pc:sldMk cId="3447888896" sldId="262"/>
            <ac:spMk id="6" creationId="{1C139C71-43D8-DA15-F46A-8598CDF1F78A}"/>
          </ac:spMkLst>
        </pc:spChg>
        <pc:spChg chg="add mod">
          <ac:chgData name="Nino Philip Ramones" userId="1068934f-e3b4-4e88-ba23-4cb57230c594" providerId="ADAL" clId="{CE1A2483-E38C-48E5-BC81-7BCC41BEAE8B}" dt="2023-03-26T06:57:52.572" v="19125" actId="1038"/>
          <ac:spMkLst>
            <pc:docMk/>
            <pc:sldMk cId="3447888896" sldId="262"/>
            <ac:spMk id="7" creationId="{6F2A02D8-D1DC-4B6B-4563-8D195DDC3A52}"/>
          </ac:spMkLst>
        </pc:spChg>
        <pc:spChg chg="mod">
          <ac:chgData name="Nino Philip Ramones" userId="1068934f-e3b4-4e88-ba23-4cb57230c594" providerId="ADAL" clId="{CE1A2483-E38C-48E5-BC81-7BCC41BEAE8B}" dt="2023-03-24T06:27:23.334" v="1118" actId="20577"/>
          <ac:spMkLst>
            <pc:docMk/>
            <pc:sldMk cId="3447888896" sldId="262"/>
            <ac:spMk id="8" creationId="{32B64BE8-E37B-9676-4EB5-17CAABB97627}"/>
          </ac:spMkLst>
        </pc:spChg>
        <pc:spChg chg="mod">
          <ac:chgData name="Nino Philip Ramones" userId="1068934f-e3b4-4e88-ba23-4cb57230c594" providerId="ADAL" clId="{CE1A2483-E38C-48E5-BC81-7BCC41BEAE8B}" dt="2023-03-24T13:37:23.437" v="7508"/>
          <ac:spMkLst>
            <pc:docMk/>
            <pc:sldMk cId="3447888896" sldId="262"/>
            <ac:spMk id="24" creationId="{DC4A273A-BA58-612B-1F1E-C88D819ADBAB}"/>
          </ac:spMkLst>
        </pc:spChg>
        <pc:spChg chg="mod">
          <ac:chgData name="Nino Philip Ramones" userId="1068934f-e3b4-4e88-ba23-4cb57230c594" providerId="ADAL" clId="{CE1A2483-E38C-48E5-BC81-7BCC41BEAE8B}" dt="2023-03-24T13:37:23.437" v="7508"/>
          <ac:spMkLst>
            <pc:docMk/>
            <pc:sldMk cId="3447888896" sldId="262"/>
            <ac:spMk id="25" creationId="{6297E237-28A2-55C6-27EA-9AA420D84038}"/>
          </ac:spMkLst>
        </pc:spChg>
        <pc:spChg chg="del mod topLvl">
          <ac:chgData name="Nino Philip Ramones" userId="1068934f-e3b4-4e88-ba23-4cb57230c594" providerId="ADAL" clId="{CE1A2483-E38C-48E5-BC81-7BCC41BEAE8B}" dt="2023-03-24T05:52:12.859" v="628" actId="478"/>
          <ac:spMkLst>
            <pc:docMk/>
            <pc:sldMk cId="3447888896" sldId="262"/>
            <ac:spMk id="31" creationId="{FA64FFA0-2BA4-C79E-0B08-995D7829F35E}"/>
          </ac:spMkLst>
        </pc:spChg>
        <pc:spChg chg="del mod topLvl">
          <ac:chgData name="Nino Philip Ramones" userId="1068934f-e3b4-4e88-ba23-4cb57230c594" providerId="ADAL" clId="{CE1A2483-E38C-48E5-BC81-7BCC41BEAE8B}" dt="2023-03-24T06:39:16.364" v="1510" actId="478"/>
          <ac:spMkLst>
            <pc:docMk/>
            <pc:sldMk cId="3447888896" sldId="262"/>
            <ac:spMk id="32" creationId="{9CB74343-638F-6592-3CB5-A30582FADB95}"/>
          </ac:spMkLst>
        </pc:spChg>
        <pc:grpChg chg="del">
          <ac:chgData name="Nino Philip Ramones" userId="1068934f-e3b4-4e88-ba23-4cb57230c594" providerId="ADAL" clId="{CE1A2483-E38C-48E5-BC81-7BCC41BEAE8B}" dt="2023-03-24T13:37:22.763" v="7507" actId="478"/>
          <ac:grpSpMkLst>
            <pc:docMk/>
            <pc:sldMk cId="3447888896" sldId="262"/>
            <ac:grpSpMk id="2" creationId="{67F3DB62-8ACD-0F47-2790-041A8C3C3A76}"/>
          </ac:grpSpMkLst>
        </pc:grpChg>
        <pc:grpChg chg="add mod">
          <ac:chgData name="Nino Philip Ramones" userId="1068934f-e3b4-4e88-ba23-4cb57230c594" providerId="ADAL" clId="{CE1A2483-E38C-48E5-BC81-7BCC41BEAE8B}" dt="2023-03-24T06:49:54.793" v="2017" actId="14100"/>
          <ac:grpSpMkLst>
            <pc:docMk/>
            <pc:sldMk cId="3447888896" sldId="262"/>
            <ac:grpSpMk id="21" creationId="{3C28B22B-1312-4FEA-5511-77F6A8B00F01}"/>
          </ac:grpSpMkLst>
        </pc:grpChg>
        <pc:grpChg chg="add mod">
          <ac:chgData name="Nino Philip Ramones" userId="1068934f-e3b4-4e88-ba23-4cb57230c594" providerId="ADAL" clId="{CE1A2483-E38C-48E5-BC81-7BCC41BEAE8B}" dt="2023-03-24T13:37:23.437" v="7508"/>
          <ac:grpSpMkLst>
            <pc:docMk/>
            <pc:sldMk cId="3447888896" sldId="262"/>
            <ac:grpSpMk id="22" creationId="{6534A76F-79F2-15E3-B659-4E7B79386932}"/>
          </ac:grpSpMkLst>
        </pc:grpChg>
        <pc:grpChg chg="del">
          <ac:chgData name="Nino Philip Ramones" userId="1068934f-e3b4-4e88-ba23-4cb57230c594" providerId="ADAL" clId="{CE1A2483-E38C-48E5-BC81-7BCC41BEAE8B}" dt="2023-03-24T05:52:08.892" v="627" actId="165"/>
          <ac:grpSpMkLst>
            <pc:docMk/>
            <pc:sldMk cId="3447888896" sldId="262"/>
            <ac:grpSpMk id="33" creationId="{AD4707F5-6FE1-FEA7-D4DA-F7E1D4A0C644}"/>
          </ac:grpSpMkLst>
        </pc:grpChg>
        <pc:picChg chg="add mod modCrop">
          <ac:chgData name="Nino Philip Ramones" userId="1068934f-e3b4-4e88-ba23-4cb57230c594" providerId="ADAL" clId="{CE1A2483-E38C-48E5-BC81-7BCC41BEAE8B}" dt="2023-03-24T06:48:18.615" v="1982" actId="164"/>
          <ac:picMkLst>
            <pc:docMk/>
            <pc:sldMk cId="3447888896" sldId="262"/>
            <ac:picMk id="10" creationId="{8226DC24-F325-3F44-32D2-3A323B81FCEF}"/>
          </ac:picMkLst>
        </pc:picChg>
        <pc:picChg chg="add del mod modCrop">
          <ac:chgData name="Nino Philip Ramones" userId="1068934f-e3b4-4e88-ba23-4cb57230c594" providerId="ADAL" clId="{CE1A2483-E38C-48E5-BC81-7BCC41BEAE8B}" dt="2023-03-24T06:45:59.329" v="1644" actId="478"/>
          <ac:picMkLst>
            <pc:docMk/>
            <pc:sldMk cId="3447888896" sldId="262"/>
            <ac:picMk id="12" creationId="{4EEB2149-86C3-15B8-7AD3-FAB10E3E683B}"/>
          </ac:picMkLst>
        </pc:picChg>
        <pc:picChg chg="add mod modCrop">
          <ac:chgData name="Nino Philip Ramones" userId="1068934f-e3b4-4e88-ba23-4cb57230c594" providerId="ADAL" clId="{CE1A2483-E38C-48E5-BC81-7BCC41BEAE8B}" dt="2023-03-24T06:48:18.615" v="1982" actId="164"/>
          <ac:picMkLst>
            <pc:docMk/>
            <pc:sldMk cId="3447888896" sldId="262"/>
            <ac:picMk id="14" creationId="{24842BF2-216F-647F-2034-4A87FCBD331E}"/>
          </ac:picMkLst>
        </pc:picChg>
        <pc:picChg chg="add mod modCrop">
          <ac:chgData name="Nino Philip Ramones" userId="1068934f-e3b4-4e88-ba23-4cb57230c594" providerId="ADAL" clId="{CE1A2483-E38C-48E5-BC81-7BCC41BEAE8B}" dt="2023-03-24T06:50:11.932" v="2019" actId="1036"/>
          <ac:picMkLst>
            <pc:docMk/>
            <pc:sldMk cId="3447888896" sldId="262"/>
            <ac:picMk id="16" creationId="{02EA2C52-F75C-66B2-9A71-0E432100DDDB}"/>
          </ac:picMkLst>
        </pc:picChg>
        <pc:picChg chg="add del mod modCrop">
          <ac:chgData name="Nino Philip Ramones" userId="1068934f-e3b4-4e88-ba23-4cb57230c594" providerId="ADAL" clId="{CE1A2483-E38C-48E5-BC81-7BCC41BEAE8B}" dt="2023-03-24T06:45:59.329" v="1644" actId="478"/>
          <ac:picMkLst>
            <pc:docMk/>
            <pc:sldMk cId="3447888896" sldId="262"/>
            <ac:picMk id="18" creationId="{A79DE424-84D8-35E4-90FD-1BBFC50EA167}"/>
          </ac:picMkLst>
        </pc:picChg>
        <pc:picChg chg="add del mod modCrop">
          <ac:chgData name="Nino Philip Ramones" userId="1068934f-e3b4-4e88-ba23-4cb57230c594" providerId="ADAL" clId="{CE1A2483-E38C-48E5-BC81-7BCC41BEAE8B}" dt="2023-03-24T06:45:59.329" v="1644" actId="478"/>
          <ac:picMkLst>
            <pc:docMk/>
            <pc:sldMk cId="3447888896" sldId="262"/>
            <ac:picMk id="20" creationId="{03349A81-C18E-4ABA-F26E-57D7B1EFD38F}"/>
          </ac:picMkLst>
        </pc:picChg>
        <pc:picChg chg="del mod topLvl">
          <ac:chgData name="Nino Philip Ramones" userId="1068934f-e3b4-4e88-ba23-4cb57230c594" providerId="ADAL" clId="{CE1A2483-E38C-48E5-BC81-7BCC41BEAE8B}" dt="2023-03-24T06:39:18.860" v="1511" actId="478"/>
          <ac:picMkLst>
            <pc:docMk/>
            <pc:sldMk cId="3447888896" sldId="262"/>
            <ac:picMk id="28" creationId="{30D97CD0-6C59-1806-C479-57ADB800F47D}"/>
          </ac:picMkLst>
        </pc:picChg>
        <pc:picChg chg="del mod topLvl">
          <ac:chgData name="Nino Philip Ramones" userId="1068934f-e3b4-4e88-ba23-4cb57230c594" providerId="ADAL" clId="{CE1A2483-E38C-48E5-BC81-7BCC41BEAE8B}" dt="2023-03-24T05:52:12.859" v="628" actId="478"/>
          <ac:picMkLst>
            <pc:docMk/>
            <pc:sldMk cId="3447888896" sldId="262"/>
            <ac:picMk id="30" creationId="{4C3B4024-618D-5602-746E-2B142A7B2B8B}"/>
          </ac:picMkLst>
        </pc:picChg>
        <pc:cxnChg chg="mod">
          <ac:chgData name="Nino Philip Ramones" userId="1068934f-e3b4-4e88-ba23-4cb57230c594" providerId="ADAL" clId="{CE1A2483-E38C-48E5-BC81-7BCC41BEAE8B}" dt="2023-03-24T13:37:23.437" v="7508"/>
          <ac:cxnSpMkLst>
            <pc:docMk/>
            <pc:sldMk cId="3447888896" sldId="262"/>
            <ac:cxnSpMk id="23" creationId="{3356E87A-CA16-78A7-77D2-76EBC7F65914}"/>
          </ac:cxnSpMkLst>
        </pc:cxnChg>
      </pc:sldChg>
      <pc:sldChg chg="del">
        <pc:chgData name="Nino Philip Ramones" userId="1068934f-e3b4-4e88-ba23-4cb57230c594" providerId="ADAL" clId="{CE1A2483-E38C-48E5-BC81-7BCC41BEAE8B}" dt="2023-03-24T05:52:38.517" v="629" actId="47"/>
        <pc:sldMkLst>
          <pc:docMk/>
          <pc:sldMk cId="3178388784" sldId="263"/>
        </pc:sldMkLst>
      </pc:sldChg>
      <pc:sldChg chg="del">
        <pc:chgData name="Nino Philip Ramones" userId="1068934f-e3b4-4e88-ba23-4cb57230c594" providerId="ADAL" clId="{CE1A2483-E38C-48E5-BC81-7BCC41BEAE8B}" dt="2023-03-24T05:52:38.517" v="629" actId="47"/>
        <pc:sldMkLst>
          <pc:docMk/>
          <pc:sldMk cId="3278429691" sldId="264"/>
        </pc:sldMkLst>
      </pc:sldChg>
      <pc:sldChg chg="del">
        <pc:chgData name="Nino Philip Ramones" userId="1068934f-e3b4-4e88-ba23-4cb57230c594" providerId="ADAL" clId="{CE1A2483-E38C-48E5-BC81-7BCC41BEAE8B}" dt="2023-03-24T05:52:38.517" v="629" actId="47"/>
        <pc:sldMkLst>
          <pc:docMk/>
          <pc:sldMk cId="2263550970" sldId="265"/>
        </pc:sldMkLst>
      </pc:sldChg>
      <pc:sldChg chg="del">
        <pc:chgData name="Nino Philip Ramones" userId="1068934f-e3b4-4e88-ba23-4cb57230c594" providerId="ADAL" clId="{CE1A2483-E38C-48E5-BC81-7BCC41BEAE8B}" dt="2023-03-24T05:52:38.517" v="629" actId="47"/>
        <pc:sldMkLst>
          <pc:docMk/>
          <pc:sldMk cId="3654599305" sldId="266"/>
        </pc:sldMkLst>
      </pc:sldChg>
      <pc:sldChg chg="del">
        <pc:chgData name="Nino Philip Ramones" userId="1068934f-e3b4-4e88-ba23-4cb57230c594" providerId="ADAL" clId="{CE1A2483-E38C-48E5-BC81-7BCC41BEAE8B}" dt="2023-03-24T05:52:38.517" v="629" actId="47"/>
        <pc:sldMkLst>
          <pc:docMk/>
          <pc:sldMk cId="1113147199" sldId="267"/>
        </pc:sldMkLst>
      </pc:sldChg>
      <pc:sldChg chg="del">
        <pc:chgData name="Nino Philip Ramones" userId="1068934f-e3b4-4e88-ba23-4cb57230c594" providerId="ADAL" clId="{CE1A2483-E38C-48E5-BC81-7BCC41BEAE8B}" dt="2023-03-24T05:52:38.517" v="629" actId="47"/>
        <pc:sldMkLst>
          <pc:docMk/>
          <pc:sldMk cId="1375385394" sldId="268"/>
        </pc:sldMkLst>
      </pc:sldChg>
      <pc:sldChg chg="del">
        <pc:chgData name="Nino Philip Ramones" userId="1068934f-e3b4-4e88-ba23-4cb57230c594" providerId="ADAL" clId="{CE1A2483-E38C-48E5-BC81-7BCC41BEAE8B}" dt="2023-03-24T05:52:38.517" v="629" actId="47"/>
        <pc:sldMkLst>
          <pc:docMk/>
          <pc:sldMk cId="1809057524" sldId="269"/>
        </pc:sldMkLst>
      </pc:sldChg>
      <pc:sldChg chg="del">
        <pc:chgData name="Nino Philip Ramones" userId="1068934f-e3b4-4e88-ba23-4cb57230c594" providerId="ADAL" clId="{CE1A2483-E38C-48E5-BC81-7BCC41BEAE8B}" dt="2023-03-24T05:52:38.517" v="629" actId="47"/>
        <pc:sldMkLst>
          <pc:docMk/>
          <pc:sldMk cId="1388577944" sldId="270"/>
        </pc:sldMkLst>
      </pc:sldChg>
      <pc:sldChg chg="del">
        <pc:chgData name="Nino Philip Ramones" userId="1068934f-e3b4-4e88-ba23-4cb57230c594" providerId="ADAL" clId="{CE1A2483-E38C-48E5-BC81-7BCC41BEAE8B}" dt="2023-03-24T05:52:38.517" v="629" actId="47"/>
        <pc:sldMkLst>
          <pc:docMk/>
          <pc:sldMk cId="2884965363" sldId="271"/>
        </pc:sldMkLst>
      </pc:sldChg>
      <pc:sldChg chg="del">
        <pc:chgData name="Nino Philip Ramones" userId="1068934f-e3b4-4e88-ba23-4cb57230c594" providerId="ADAL" clId="{CE1A2483-E38C-48E5-BC81-7BCC41BEAE8B}" dt="2023-03-24T05:52:38.517" v="629" actId="47"/>
        <pc:sldMkLst>
          <pc:docMk/>
          <pc:sldMk cId="3899211816" sldId="272"/>
        </pc:sldMkLst>
      </pc:sldChg>
      <pc:sldChg chg="del">
        <pc:chgData name="Nino Philip Ramones" userId="1068934f-e3b4-4e88-ba23-4cb57230c594" providerId="ADAL" clId="{CE1A2483-E38C-48E5-BC81-7BCC41BEAE8B}" dt="2023-03-24T05:52:38.517" v="629" actId="47"/>
        <pc:sldMkLst>
          <pc:docMk/>
          <pc:sldMk cId="3443818821" sldId="273"/>
        </pc:sldMkLst>
      </pc:sldChg>
      <pc:sldChg chg="del">
        <pc:chgData name="Nino Philip Ramones" userId="1068934f-e3b4-4e88-ba23-4cb57230c594" providerId="ADAL" clId="{CE1A2483-E38C-48E5-BC81-7BCC41BEAE8B}" dt="2023-03-24T05:52:38.517" v="629" actId="47"/>
        <pc:sldMkLst>
          <pc:docMk/>
          <pc:sldMk cId="2667507021" sldId="274"/>
        </pc:sldMkLst>
      </pc:sldChg>
      <pc:sldChg chg="del">
        <pc:chgData name="Nino Philip Ramones" userId="1068934f-e3b4-4e88-ba23-4cb57230c594" providerId="ADAL" clId="{CE1A2483-E38C-48E5-BC81-7BCC41BEAE8B}" dt="2023-03-24T05:52:38.517" v="629" actId="47"/>
        <pc:sldMkLst>
          <pc:docMk/>
          <pc:sldMk cId="1177777954" sldId="275"/>
        </pc:sldMkLst>
      </pc:sldChg>
      <pc:sldChg chg="del">
        <pc:chgData name="Nino Philip Ramones" userId="1068934f-e3b4-4e88-ba23-4cb57230c594" providerId="ADAL" clId="{CE1A2483-E38C-48E5-BC81-7BCC41BEAE8B}" dt="2023-03-24T05:52:38.517" v="629" actId="47"/>
        <pc:sldMkLst>
          <pc:docMk/>
          <pc:sldMk cId="2937963568" sldId="276"/>
        </pc:sldMkLst>
      </pc:sldChg>
      <pc:sldChg chg="del">
        <pc:chgData name="Nino Philip Ramones" userId="1068934f-e3b4-4e88-ba23-4cb57230c594" providerId="ADAL" clId="{CE1A2483-E38C-48E5-BC81-7BCC41BEAE8B}" dt="2023-03-24T05:52:38.517" v="629" actId="47"/>
        <pc:sldMkLst>
          <pc:docMk/>
          <pc:sldMk cId="3053214848" sldId="277"/>
        </pc:sldMkLst>
      </pc:sldChg>
      <pc:sldChg chg="del">
        <pc:chgData name="Nino Philip Ramones" userId="1068934f-e3b4-4e88-ba23-4cb57230c594" providerId="ADAL" clId="{CE1A2483-E38C-48E5-BC81-7BCC41BEAE8B}" dt="2023-03-24T05:52:38.517" v="629" actId="47"/>
        <pc:sldMkLst>
          <pc:docMk/>
          <pc:sldMk cId="589416536" sldId="278"/>
        </pc:sldMkLst>
      </pc:sldChg>
      <pc:sldChg chg="del">
        <pc:chgData name="Nino Philip Ramones" userId="1068934f-e3b4-4e88-ba23-4cb57230c594" providerId="ADAL" clId="{CE1A2483-E38C-48E5-BC81-7BCC41BEAE8B}" dt="2023-03-24T05:52:38.517" v="629" actId="47"/>
        <pc:sldMkLst>
          <pc:docMk/>
          <pc:sldMk cId="2668961407" sldId="279"/>
        </pc:sldMkLst>
      </pc:sldChg>
      <pc:sldChg chg="del">
        <pc:chgData name="Nino Philip Ramones" userId="1068934f-e3b4-4e88-ba23-4cb57230c594" providerId="ADAL" clId="{CE1A2483-E38C-48E5-BC81-7BCC41BEAE8B}" dt="2023-03-24T05:52:38.517" v="629" actId="47"/>
        <pc:sldMkLst>
          <pc:docMk/>
          <pc:sldMk cId="3713819476" sldId="280"/>
        </pc:sldMkLst>
      </pc:sldChg>
      <pc:sldChg chg="addSp delSp modSp mod modNotesTx">
        <pc:chgData name="Nino Philip Ramones" userId="1068934f-e3b4-4e88-ba23-4cb57230c594" providerId="ADAL" clId="{CE1A2483-E38C-48E5-BC81-7BCC41BEAE8B}" dt="2023-03-26T09:02:45.345" v="26601" actId="2711"/>
        <pc:sldMkLst>
          <pc:docMk/>
          <pc:sldMk cId="3042634148" sldId="281"/>
        </pc:sldMkLst>
        <pc:spChg chg="mod">
          <ac:chgData name="Nino Philip Ramones" userId="1068934f-e3b4-4e88-ba23-4cb57230c594" providerId="ADAL" clId="{CE1A2483-E38C-48E5-BC81-7BCC41BEAE8B}" dt="2023-03-25T10:11:49.214" v="10005"/>
          <ac:spMkLst>
            <pc:docMk/>
            <pc:sldMk cId="3042634148" sldId="281"/>
            <ac:spMk id="4" creationId="{76864BAD-3B18-C72F-CC64-563AF3336E11}"/>
          </ac:spMkLst>
        </pc:spChg>
        <pc:spChg chg="mod">
          <ac:chgData name="Nino Philip Ramones" userId="1068934f-e3b4-4e88-ba23-4cb57230c594" providerId="ADAL" clId="{CE1A2483-E38C-48E5-BC81-7BCC41BEAE8B}" dt="2023-03-25T10:11:49.214" v="10005"/>
          <ac:spMkLst>
            <pc:docMk/>
            <pc:sldMk cId="3042634148" sldId="281"/>
            <ac:spMk id="5" creationId="{9CB76D31-2C79-0331-D6E7-2FA8BC232AF6}"/>
          </ac:spMkLst>
        </pc:spChg>
        <pc:spChg chg="mod">
          <ac:chgData name="Nino Philip Ramones" userId="1068934f-e3b4-4e88-ba23-4cb57230c594" providerId="ADAL" clId="{CE1A2483-E38C-48E5-BC81-7BCC41BEAE8B}" dt="2023-03-26T09:02:45.345" v="26601" actId="2711"/>
          <ac:spMkLst>
            <pc:docMk/>
            <pc:sldMk cId="3042634148" sldId="281"/>
            <ac:spMk id="6" creationId="{1C139C71-43D8-DA15-F46A-8598CDF1F78A}"/>
          </ac:spMkLst>
        </pc:spChg>
        <pc:spChg chg="mod">
          <ac:chgData name="Nino Philip Ramones" userId="1068934f-e3b4-4e88-ba23-4cb57230c594" providerId="ADAL" clId="{CE1A2483-E38C-48E5-BC81-7BCC41BEAE8B}" dt="2023-03-24T13:37:43.736" v="7516"/>
          <ac:spMkLst>
            <pc:docMk/>
            <pc:sldMk cId="3042634148" sldId="281"/>
            <ac:spMk id="15" creationId="{FF3BBCC9-62E4-F23C-C546-577D8945B585}"/>
          </ac:spMkLst>
        </pc:spChg>
        <pc:spChg chg="mod">
          <ac:chgData name="Nino Philip Ramones" userId="1068934f-e3b4-4e88-ba23-4cb57230c594" providerId="ADAL" clId="{CE1A2483-E38C-48E5-BC81-7BCC41BEAE8B}" dt="2023-03-24T13:37:43.736" v="7516"/>
          <ac:spMkLst>
            <pc:docMk/>
            <pc:sldMk cId="3042634148" sldId="281"/>
            <ac:spMk id="16" creationId="{91D9AC69-A140-231E-1993-7A669B58AB94}"/>
          </ac:spMkLst>
        </pc:spChg>
        <pc:grpChg chg="add mod">
          <ac:chgData name="Nino Philip Ramones" userId="1068934f-e3b4-4e88-ba23-4cb57230c594" providerId="ADAL" clId="{CE1A2483-E38C-48E5-BC81-7BCC41BEAE8B}" dt="2023-03-25T10:11:49.214" v="10005"/>
          <ac:grpSpMkLst>
            <pc:docMk/>
            <pc:sldMk cId="3042634148" sldId="281"/>
            <ac:grpSpMk id="2" creationId="{5EABA244-7A38-E271-5051-10FF5D7551A4}"/>
          </ac:grpSpMkLst>
        </pc:grpChg>
        <pc:grpChg chg="del">
          <ac:chgData name="Nino Philip Ramones" userId="1068934f-e3b4-4e88-ba23-4cb57230c594" providerId="ADAL" clId="{CE1A2483-E38C-48E5-BC81-7BCC41BEAE8B}" dt="2023-03-24T13:37:43.259" v="7515" actId="478"/>
          <ac:grpSpMkLst>
            <pc:docMk/>
            <pc:sldMk cId="3042634148" sldId="281"/>
            <ac:grpSpMk id="2" creationId="{67F3DB62-8ACD-0F47-2790-041A8C3C3A76}"/>
          </ac:grpSpMkLst>
        </pc:grpChg>
        <pc:grpChg chg="add del mod">
          <ac:chgData name="Nino Philip Ramones" userId="1068934f-e3b4-4e88-ba23-4cb57230c594" providerId="ADAL" clId="{CE1A2483-E38C-48E5-BC81-7BCC41BEAE8B}" dt="2023-03-25T10:11:48.631" v="10004" actId="478"/>
          <ac:grpSpMkLst>
            <pc:docMk/>
            <pc:sldMk cId="3042634148" sldId="281"/>
            <ac:grpSpMk id="7" creationId="{9FE7345E-CBAE-78B7-7B2F-43711CAB67F7}"/>
          </ac:grpSpMkLst>
        </pc:grpChg>
        <pc:cxnChg chg="mod">
          <ac:chgData name="Nino Philip Ramones" userId="1068934f-e3b4-4e88-ba23-4cb57230c594" providerId="ADAL" clId="{CE1A2483-E38C-48E5-BC81-7BCC41BEAE8B}" dt="2023-03-25T10:11:49.214" v="10005"/>
          <ac:cxnSpMkLst>
            <pc:docMk/>
            <pc:sldMk cId="3042634148" sldId="281"/>
            <ac:cxnSpMk id="3" creationId="{0F1CEC05-C38A-9121-8BDD-3E9E18D392B2}"/>
          </ac:cxnSpMkLst>
        </pc:cxnChg>
        <pc:cxnChg chg="mod">
          <ac:chgData name="Nino Philip Ramones" userId="1068934f-e3b4-4e88-ba23-4cb57230c594" providerId="ADAL" clId="{CE1A2483-E38C-48E5-BC81-7BCC41BEAE8B}" dt="2023-03-24T13:37:43.736" v="7516"/>
          <ac:cxnSpMkLst>
            <pc:docMk/>
            <pc:sldMk cId="3042634148" sldId="281"/>
            <ac:cxnSpMk id="9" creationId="{FB6A24D1-AF6B-697E-21C8-EF8AD9658E6A}"/>
          </ac:cxnSpMkLst>
        </pc:cxnChg>
      </pc:sldChg>
      <pc:sldChg chg="addSp delSp modSp mod">
        <pc:chgData name="Nino Philip Ramones" userId="1068934f-e3b4-4e88-ba23-4cb57230c594" providerId="ADAL" clId="{CE1A2483-E38C-48E5-BC81-7BCC41BEAE8B}" dt="2023-03-26T09:08:48.902" v="26868" actId="20577"/>
        <pc:sldMkLst>
          <pc:docMk/>
          <pc:sldMk cId="2124879564" sldId="282"/>
        </pc:sldMkLst>
        <pc:spChg chg="mod">
          <ac:chgData name="Nino Philip Ramones" userId="1068934f-e3b4-4e88-ba23-4cb57230c594" providerId="ADAL" clId="{CE1A2483-E38C-48E5-BC81-7BCC41BEAE8B}" dt="2023-03-26T09:08:48.902" v="26868" actId="20577"/>
          <ac:spMkLst>
            <pc:docMk/>
            <pc:sldMk cId="2124879564" sldId="282"/>
            <ac:spMk id="6" creationId="{1C139C71-43D8-DA15-F46A-8598CDF1F78A}"/>
          </ac:spMkLst>
        </pc:spChg>
        <pc:spChg chg="mod">
          <ac:chgData name="Nino Philip Ramones" userId="1068934f-e3b4-4e88-ba23-4cb57230c594" providerId="ADAL" clId="{CE1A2483-E38C-48E5-BC81-7BCC41BEAE8B}" dt="2023-03-26T09:07:37.555" v="26847" actId="20577"/>
          <ac:spMkLst>
            <pc:docMk/>
            <pc:sldMk cId="2124879564" sldId="282"/>
            <ac:spMk id="7" creationId="{371E6B4D-82A7-5E51-F870-CD5CB44F69BE}"/>
          </ac:spMkLst>
        </pc:spChg>
        <pc:spChg chg="mod">
          <ac:chgData name="Nino Philip Ramones" userId="1068934f-e3b4-4e88-ba23-4cb57230c594" providerId="ADAL" clId="{CE1A2483-E38C-48E5-BC81-7BCC41BEAE8B}" dt="2023-03-26T09:07:13.709" v="26837" actId="20577"/>
          <ac:spMkLst>
            <pc:docMk/>
            <pc:sldMk cId="2124879564" sldId="282"/>
            <ac:spMk id="9" creationId="{5A8CE56E-616D-7AEA-3FD6-3C2C4ED2E77D}"/>
          </ac:spMkLst>
        </pc:spChg>
        <pc:spChg chg="del mod">
          <ac:chgData name="Nino Philip Ramones" userId="1068934f-e3b4-4e88-ba23-4cb57230c594" providerId="ADAL" clId="{CE1A2483-E38C-48E5-BC81-7BCC41BEAE8B}" dt="2023-03-26T09:07:25.179" v="26838" actId="478"/>
          <ac:spMkLst>
            <pc:docMk/>
            <pc:sldMk cId="2124879564" sldId="282"/>
            <ac:spMk id="15" creationId="{B7016611-C19B-F981-0493-1C1AAFFC517B}"/>
          </ac:spMkLst>
        </pc:spChg>
        <pc:spChg chg="del mod">
          <ac:chgData name="Nino Philip Ramones" userId="1068934f-e3b4-4e88-ba23-4cb57230c594" providerId="ADAL" clId="{CE1A2483-E38C-48E5-BC81-7BCC41BEAE8B}" dt="2023-03-26T09:07:25.179" v="26838" actId="478"/>
          <ac:spMkLst>
            <pc:docMk/>
            <pc:sldMk cId="2124879564" sldId="282"/>
            <ac:spMk id="16" creationId="{93640B3D-36FC-1768-2FB8-1BFEB1323F57}"/>
          </ac:spMkLst>
        </pc:spChg>
        <pc:spChg chg="mod">
          <ac:chgData name="Nino Philip Ramones" userId="1068934f-e3b4-4e88-ba23-4cb57230c594" providerId="ADAL" clId="{CE1A2483-E38C-48E5-BC81-7BCC41BEAE8B}" dt="2023-03-26T09:04:43.815" v="26736"/>
          <ac:spMkLst>
            <pc:docMk/>
            <pc:sldMk cId="2124879564" sldId="282"/>
            <ac:spMk id="19" creationId="{42596169-A103-C299-668D-A43D2FBAA062}"/>
          </ac:spMkLst>
        </pc:spChg>
        <pc:spChg chg="mod">
          <ac:chgData name="Nino Philip Ramones" userId="1068934f-e3b4-4e88-ba23-4cb57230c594" providerId="ADAL" clId="{CE1A2483-E38C-48E5-BC81-7BCC41BEAE8B}" dt="2023-03-26T09:04:43.815" v="26736"/>
          <ac:spMkLst>
            <pc:docMk/>
            <pc:sldMk cId="2124879564" sldId="282"/>
            <ac:spMk id="20" creationId="{783B1446-128E-E52A-4386-5BFAF935DC3A}"/>
          </ac:spMkLst>
        </pc:spChg>
        <pc:grpChg chg="del">
          <ac:chgData name="Nino Philip Ramones" userId="1068934f-e3b4-4e88-ba23-4cb57230c594" providerId="ADAL" clId="{CE1A2483-E38C-48E5-BC81-7BCC41BEAE8B}" dt="2023-03-26T09:04:43.109" v="26735" actId="478"/>
          <ac:grpSpMkLst>
            <pc:docMk/>
            <pc:sldMk cId="2124879564" sldId="282"/>
            <ac:grpSpMk id="2" creationId="{67F3DB62-8ACD-0F47-2790-041A8C3C3A76}"/>
          </ac:grpSpMkLst>
        </pc:grpChg>
        <pc:grpChg chg="add mod">
          <ac:chgData name="Nino Philip Ramones" userId="1068934f-e3b4-4e88-ba23-4cb57230c594" providerId="ADAL" clId="{CE1A2483-E38C-48E5-BC81-7BCC41BEAE8B}" dt="2023-03-26T09:04:43.815" v="26736"/>
          <ac:grpSpMkLst>
            <pc:docMk/>
            <pc:sldMk cId="2124879564" sldId="282"/>
            <ac:grpSpMk id="17" creationId="{BFFA929E-84CD-1FBE-F02F-C2D7746FEE95}"/>
          </ac:grpSpMkLst>
        </pc:grpChg>
        <pc:cxnChg chg="mod">
          <ac:chgData name="Nino Philip Ramones" userId="1068934f-e3b4-4e88-ba23-4cb57230c594" providerId="ADAL" clId="{CE1A2483-E38C-48E5-BC81-7BCC41BEAE8B}" dt="2023-03-26T09:04:43.815" v="26736"/>
          <ac:cxnSpMkLst>
            <pc:docMk/>
            <pc:sldMk cId="2124879564" sldId="282"/>
            <ac:cxnSpMk id="18" creationId="{D97361BA-92AF-0C76-2AC2-3358D1E0F988}"/>
          </ac:cxnSpMkLst>
        </pc:cxnChg>
      </pc:sldChg>
      <pc:sldChg chg="addSp delSp modSp add mod">
        <pc:chgData name="Nino Philip Ramones" userId="1068934f-e3b4-4e88-ba23-4cb57230c594" providerId="ADAL" clId="{CE1A2483-E38C-48E5-BC81-7BCC41BEAE8B}" dt="2023-03-26T02:26:02.846" v="13035" actId="6549"/>
        <pc:sldMkLst>
          <pc:docMk/>
          <pc:sldMk cId="1195419599" sldId="283"/>
        </pc:sldMkLst>
        <pc:spChg chg="mod">
          <ac:chgData name="Nino Philip Ramones" userId="1068934f-e3b4-4e88-ba23-4cb57230c594" providerId="ADAL" clId="{CE1A2483-E38C-48E5-BC81-7BCC41BEAE8B}" dt="2023-03-26T02:26:02.846" v="13035" actId="6549"/>
          <ac:spMkLst>
            <pc:docMk/>
            <pc:sldMk cId="1195419599" sldId="283"/>
            <ac:spMk id="6" creationId="{1C139C71-43D8-DA15-F46A-8598CDF1F78A}"/>
          </ac:spMkLst>
        </pc:spChg>
        <pc:spChg chg="del">
          <ac:chgData name="Nino Philip Ramones" userId="1068934f-e3b4-4e88-ba23-4cb57230c594" providerId="ADAL" clId="{CE1A2483-E38C-48E5-BC81-7BCC41BEAE8B}" dt="2023-03-24T06:49:12.478" v="2011" actId="478"/>
          <ac:spMkLst>
            <pc:docMk/>
            <pc:sldMk cId="1195419599" sldId="283"/>
            <ac:spMk id="7" creationId="{6F2A02D8-D1DC-4B6B-4563-8D195DDC3A52}"/>
          </ac:spMkLst>
        </pc:spChg>
        <pc:spChg chg="mod">
          <ac:chgData name="Nino Philip Ramones" userId="1068934f-e3b4-4e88-ba23-4cb57230c594" providerId="ADAL" clId="{CE1A2483-E38C-48E5-BC81-7BCC41BEAE8B}" dt="2023-03-24T10:28:14.767" v="4060" actId="1076"/>
          <ac:spMkLst>
            <pc:docMk/>
            <pc:sldMk cId="1195419599" sldId="283"/>
            <ac:spMk id="8" creationId="{32B64BE8-E37B-9676-4EB5-17CAABB97627}"/>
          </ac:spMkLst>
        </pc:spChg>
        <pc:spChg chg="add mod">
          <ac:chgData name="Nino Philip Ramones" userId="1068934f-e3b4-4e88-ba23-4cb57230c594" providerId="ADAL" clId="{CE1A2483-E38C-48E5-BC81-7BCC41BEAE8B}" dt="2023-03-26T02:25:37.315" v="13034" actId="14100"/>
          <ac:spMkLst>
            <pc:docMk/>
            <pc:sldMk cId="1195419599" sldId="283"/>
            <ac:spMk id="19" creationId="{595C8069-4FD3-1605-88CE-F6979A3F5081}"/>
          </ac:spMkLst>
        </pc:spChg>
        <pc:spChg chg="add del mod">
          <ac:chgData name="Nino Philip Ramones" userId="1068934f-e3b4-4e88-ba23-4cb57230c594" providerId="ADAL" clId="{CE1A2483-E38C-48E5-BC81-7BCC41BEAE8B}" dt="2023-03-24T11:05:20.604" v="5525" actId="478"/>
          <ac:spMkLst>
            <pc:docMk/>
            <pc:sldMk cId="1195419599" sldId="283"/>
            <ac:spMk id="20" creationId="{B5DB1066-D46E-8E57-AAF6-B4A38A6960CE}"/>
          </ac:spMkLst>
        </pc:spChg>
        <pc:spChg chg="add mod">
          <ac:chgData name="Nino Philip Ramones" userId="1068934f-e3b4-4e88-ba23-4cb57230c594" providerId="ADAL" clId="{CE1A2483-E38C-48E5-BC81-7BCC41BEAE8B}" dt="2023-03-26T01:33:36.599" v="12433" actId="6549"/>
          <ac:spMkLst>
            <pc:docMk/>
            <pc:sldMk cId="1195419599" sldId="283"/>
            <ac:spMk id="22" creationId="{23A03D95-62C3-EB9B-0FA8-EE8A8F46A45B}"/>
          </ac:spMkLst>
        </pc:spChg>
        <pc:spChg chg="mod">
          <ac:chgData name="Nino Philip Ramones" userId="1068934f-e3b4-4e88-ba23-4cb57230c594" providerId="ADAL" clId="{CE1A2483-E38C-48E5-BC81-7BCC41BEAE8B}" dt="2023-03-24T13:37:34.195" v="7512"/>
          <ac:spMkLst>
            <pc:docMk/>
            <pc:sldMk cId="1195419599" sldId="283"/>
            <ac:spMk id="25" creationId="{9E7AB0F3-07E1-D71F-696D-F1D11D0D61CE}"/>
          </ac:spMkLst>
        </pc:spChg>
        <pc:spChg chg="mod">
          <ac:chgData name="Nino Philip Ramones" userId="1068934f-e3b4-4e88-ba23-4cb57230c594" providerId="ADAL" clId="{CE1A2483-E38C-48E5-BC81-7BCC41BEAE8B}" dt="2023-03-24T13:37:34.195" v="7512"/>
          <ac:spMkLst>
            <pc:docMk/>
            <pc:sldMk cId="1195419599" sldId="283"/>
            <ac:spMk id="26" creationId="{043F5DF6-E7D2-DD1D-4196-5BB51C338B63}"/>
          </ac:spMkLst>
        </pc:spChg>
        <pc:grpChg chg="del">
          <ac:chgData name="Nino Philip Ramones" userId="1068934f-e3b4-4e88-ba23-4cb57230c594" providerId="ADAL" clId="{CE1A2483-E38C-48E5-BC81-7BCC41BEAE8B}" dt="2023-03-24T13:37:33.674" v="7511" actId="478"/>
          <ac:grpSpMkLst>
            <pc:docMk/>
            <pc:sldMk cId="1195419599" sldId="283"/>
            <ac:grpSpMk id="2" creationId="{67F3DB62-8ACD-0F47-2790-041A8C3C3A76}"/>
          </ac:grpSpMkLst>
        </pc:grpChg>
        <pc:grpChg chg="add mod">
          <ac:chgData name="Nino Philip Ramones" userId="1068934f-e3b4-4e88-ba23-4cb57230c594" providerId="ADAL" clId="{CE1A2483-E38C-48E5-BC81-7BCC41BEAE8B}" dt="2023-03-24T10:36:42.828" v="4072" actId="1076"/>
          <ac:grpSpMkLst>
            <pc:docMk/>
            <pc:sldMk cId="1195419599" sldId="283"/>
            <ac:grpSpMk id="18" creationId="{468619EB-5F72-0578-B566-9615FF705FBA}"/>
          </ac:grpSpMkLst>
        </pc:grpChg>
        <pc:grpChg chg="del">
          <ac:chgData name="Nino Philip Ramones" userId="1068934f-e3b4-4e88-ba23-4cb57230c594" providerId="ADAL" clId="{CE1A2483-E38C-48E5-BC81-7BCC41BEAE8B}" dt="2023-03-24T06:49:10.243" v="2010" actId="478"/>
          <ac:grpSpMkLst>
            <pc:docMk/>
            <pc:sldMk cId="1195419599" sldId="283"/>
            <ac:grpSpMk id="21" creationId="{3C28B22B-1312-4FEA-5511-77F6A8B00F01}"/>
          </ac:grpSpMkLst>
        </pc:grpChg>
        <pc:grpChg chg="add mod">
          <ac:chgData name="Nino Philip Ramones" userId="1068934f-e3b4-4e88-ba23-4cb57230c594" providerId="ADAL" clId="{CE1A2483-E38C-48E5-BC81-7BCC41BEAE8B}" dt="2023-03-24T13:37:34.195" v="7512"/>
          <ac:grpSpMkLst>
            <pc:docMk/>
            <pc:sldMk cId="1195419599" sldId="283"/>
            <ac:grpSpMk id="23" creationId="{549B3123-B396-A250-DC98-E1EC3957F1F1}"/>
          </ac:grpSpMkLst>
        </pc:grpChg>
        <pc:picChg chg="add mod">
          <ac:chgData name="Nino Philip Ramones" userId="1068934f-e3b4-4e88-ba23-4cb57230c594" providerId="ADAL" clId="{CE1A2483-E38C-48E5-BC81-7BCC41BEAE8B}" dt="2023-03-25T10:17:59.360" v="10117" actId="167"/>
          <ac:picMkLst>
            <pc:docMk/>
            <pc:sldMk cId="1195419599" sldId="283"/>
            <ac:picMk id="2" creationId="{B6D68474-58FF-A2C4-53B9-436435CC8BD6}"/>
          </ac:picMkLst>
        </pc:picChg>
        <pc:picChg chg="add mod modCrop">
          <ac:chgData name="Nino Philip Ramones" userId="1068934f-e3b4-4e88-ba23-4cb57230c594" providerId="ADAL" clId="{CE1A2483-E38C-48E5-BC81-7BCC41BEAE8B}" dt="2023-03-24T10:27:36.454" v="4046" actId="465"/>
          <ac:picMkLst>
            <pc:docMk/>
            <pc:sldMk cId="1195419599" sldId="283"/>
            <ac:picMk id="11" creationId="{8D5AF87B-2EBD-BFB1-713D-3DB329C0C991}"/>
          </ac:picMkLst>
        </pc:picChg>
        <pc:picChg chg="add mod modCrop">
          <ac:chgData name="Nino Philip Ramones" userId="1068934f-e3b4-4e88-ba23-4cb57230c594" providerId="ADAL" clId="{CE1A2483-E38C-48E5-BC81-7BCC41BEAE8B}" dt="2023-03-24T10:27:26.027" v="4045" actId="1036"/>
          <ac:picMkLst>
            <pc:docMk/>
            <pc:sldMk cId="1195419599" sldId="283"/>
            <ac:picMk id="13" creationId="{7609DC41-D66D-E777-69D4-0DEE2750DF85}"/>
          </ac:picMkLst>
        </pc:picChg>
        <pc:picChg chg="add mod modCrop">
          <ac:chgData name="Nino Philip Ramones" userId="1068934f-e3b4-4e88-ba23-4cb57230c594" providerId="ADAL" clId="{CE1A2483-E38C-48E5-BC81-7BCC41BEAE8B}" dt="2023-03-24T10:26:03.330" v="4036" actId="164"/>
          <ac:picMkLst>
            <pc:docMk/>
            <pc:sldMk cId="1195419599" sldId="283"/>
            <ac:picMk id="17" creationId="{A4E064A0-B6A4-6BF3-AEFF-0AD17F63FBB6}"/>
          </ac:picMkLst>
        </pc:picChg>
        <pc:picChg chg="add del mod">
          <ac:chgData name="Nino Philip Ramones" userId="1068934f-e3b4-4e88-ba23-4cb57230c594" providerId="ADAL" clId="{CE1A2483-E38C-48E5-BC81-7BCC41BEAE8B}" dt="2023-03-25T10:18:01.820" v="10118" actId="478"/>
          <ac:picMkLst>
            <pc:docMk/>
            <pc:sldMk cId="1195419599" sldId="283"/>
            <ac:picMk id="2050" creationId="{FE5D3419-CBCC-E3CE-0834-5E0B343A6275}"/>
          </ac:picMkLst>
        </pc:picChg>
        <pc:cxnChg chg="mod">
          <ac:chgData name="Nino Philip Ramones" userId="1068934f-e3b4-4e88-ba23-4cb57230c594" providerId="ADAL" clId="{CE1A2483-E38C-48E5-BC81-7BCC41BEAE8B}" dt="2023-03-24T13:37:34.195" v="7512"/>
          <ac:cxnSpMkLst>
            <pc:docMk/>
            <pc:sldMk cId="1195419599" sldId="283"/>
            <ac:cxnSpMk id="24" creationId="{945B1D10-93B8-489F-AEF8-8EFC0AD8DA53}"/>
          </ac:cxnSpMkLst>
        </pc:cxnChg>
      </pc:sldChg>
      <pc:sldChg chg="addSp delSp modSp add mod ord">
        <pc:chgData name="Nino Philip Ramones" userId="1068934f-e3b4-4e88-ba23-4cb57230c594" providerId="ADAL" clId="{CE1A2483-E38C-48E5-BC81-7BCC41BEAE8B}" dt="2023-03-26T07:45:38.566" v="21870" actId="1035"/>
        <pc:sldMkLst>
          <pc:docMk/>
          <pc:sldMk cId="3736050571" sldId="284"/>
        </pc:sldMkLst>
        <pc:spChg chg="mod">
          <ac:chgData name="Nino Philip Ramones" userId="1068934f-e3b4-4e88-ba23-4cb57230c594" providerId="ADAL" clId="{CE1A2483-E38C-48E5-BC81-7BCC41BEAE8B}" dt="2023-03-24T11:57:58.520" v="5801" actId="1035"/>
          <ac:spMkLst>
            <pc:docMk/>
            <pc:sldMk cId="3736050571" sldId="284"/>
            <ac:spMk id="6" creationId="{1C139C71-43D8-DA15-F46A-8598CDF1F78A}"/>
          </ac:spMkLst>
        </pc:spChg>
        <pc:spChg chg="add mod">
          <ac:chgData name="Nino Philip Ramones" userId="1068934f-e3b4-4e88-ba23-4cb57230c594" providerId="ADAL" clId="{CE1A2483-E38C-48E5-BC81-7BCC41BEAE8B}" dt="2023-03-24T13:38:41.128" v="7582" actId="20577"/>
          <ac:spMkLst>
            <pc:docMk/>
            <pc:sldMk cId="3736050571" sldId="284"/>
            <ac:spMk id="7" creationId="{C0D13422-DCD1-D85A-4698-5D246F768AB4}"/>
          </ac:spMkLst>
        </pc:spChg>
        <pc:spChg chg="mod">
          <ac:chgData name="Nino Philip Ramones" userId="1068934f-e3b4-4e88-ba23-4cb57230c594" providerId="ADAL" clId="{CE1A2483-E38C-48E5-BC81-7BCC41BEAE8B}" dt="2023-03-24T11:58:20.415" v="5813" actId="20577"/>
          <ac:spMkLst>
            <pc:docMk/>
            <pc:sldMk cId="3736050571" sldId="284"/>
            <ac:spMk id="8" creationId="{32B64BE8-E37B-9676-4EB5-17CAABB97627}"/>
          </ac:spMkLst>
        </pc:spChg>
        <pc:spChg chg="add del mod">
          <ac:chgData name="Nino Philip Ramones" userId="1068934f-e3b4-4e88-ba23-4cb57230c594" providerId="ADAL" clId="{CE1A2483-E38C-48E5-BC81-7BCC41BEAE8B}" dt="2023-03-24T10:17:20.825" v="3853" actId="478"/>
          <ac:spMkLst>
            <pc:docMk/>
            <pc:sldMk cId="3736050571" sldId="284"/>
            <ac:spMk id="9" creationId="{F674F0A4-D090-01AC-8999-18378F35D8D0}"/>
          </ac:spMkLst>
        </pc:spChg>
        <pc:spChg chg="mod">
          <ac:chgData name="Nino Philip Ramones" userId="1068934f-e3b4-4e88-ba23-4cb57230c594" providerId="ADAL" clId="{CE1A2483-E38C-48E5-BC81-7BCC41BEAE8B}" dt="2023-03-24T10:18:41.906" v="3988"/>
          <ac:spMkLst>
            <pc:docMk/>
            <pc:sldMk cId="3736050571" sldId="284"/>
            <ac:spMk id="11" creationId="{6189316F-36D4-74AF-2F4D-CA6835FCF4D1}"/>
          </ac:spMkLst>
        </pc:spChg>
        <pc:spChg chg="mod">
          <ac:chgData name="Nino Philip Ramones" userId="1068934f-e3b4-4e88-ba23-4cb57230c594" providerId="ADAL" clId="{CE1A2483-E38C-48E5-BC81-7BCC41BEAE8B}" dt="2023-03-24T10:18:41.906" v="3988"/>
          <ac:spMkLst>
            <pc:docMk/>
            <pc:sldMk cId="3736050571" sldId="284"/>
            <ac:spMk id="12" creationId="{081E5793-598E-13F1-FFC1-2E2B37B7A862}"/>
          </ac:spMkLst>
        </pc:spChg>
        <pc:spChg chg="mod">
          <ac:chgData name="Nino Philip Ramones" userId="1068934f-e3b4-4e88-ba23-4cb57230c594" providerId="ADAL" clId="{CE1A2483-E38C-48E5-BC81-7BCC41BEAE8B}" dt="2023-03-24T10:18:41.906" v="3988"/>
          <ac:spMkLst>
            <pc:docMk/>
            <pc:sldMk cId="3736050571" sldId="284"/>
            <ac:spMk id="13" creationId="{0077A9FE-2A78-C1A9-45A7-24BFB95107EB}"/>
          </ac:spMkLst>
        </pc:spChg>
        <pc:spChg chg="mod">
          <ac:chgData name="Nino Philip Ramones" userId="1068934f-e3b4-4e88-ba23-4cb57230c594" providerId="ADAL" clId="{CE1A2483-E38C-48E5-BC81-7BCC41BEAE8B}" dt="2023-03-24T10:18:41.906" v="3988"/>
          <ac:spMkLst>
            <pc:docMk/>
            <pc:sldMk cId="3736050571" sldId="284"/>
            <ac:spMk id="14" creationId="{FCD494D1-63B4-BE0A-BC53-95121561D8CA}"/>
          </ac:spMkLst>
        </pc:spChg>
        <pc:spChg chg="add del mod">
          <ac:chgData name="Nino Philip Ramones" userId="1068934f-e3b4-4e88-ba23-4cb57230c594" providerId="ADAL" clId="{CE1A2483-E38C-48E5-BC81-7BCC41BEAE8B}" dt="2023-03-24T11:57:39.667" v="5785" actId="478"/>
          <ac:spMkLst>
            <pc:docMk/>
            <pc:sldMk cId="3736050571" sldId="284"/>
            <ac:spMk id="15" creationId="{258F3AD2-BCEF-1349-6418-5EA2D43C4EFC}"/>
          </ac:spMkLst>
        </pc:spChg>
        <pc:spChg chg="mod">
          <ac:chgData name="Nino Philip Ramones" userId="1068934f-e3b4-4e88-ba23-4cb57230c594" providerId="ADAL" clId="{CE1A2483-E38C-48E5-BC81-7BCC41BEAE8B}" dt="2023-03-24T13:37:28.560" v="7510"/>
          <ac:spMkLst>
            <pc:docMk/>
            <pc:sldMk cId="3736050571" sldId="284"/>
            <ac:spMk id="18" creationId="{DE121BC2-96EF-9E14-2ACC-4B73C569E118}"/>
          </ac:spMkLst>
        </pc:spChg>
        <pc:spChg chg="mod">
          <ac:chgData name="Nino Philip Ramones" userId="1068934f-e3b4-4e88-ba23-4cb57230c594" providerId="ADAL" clId="{CE1A2483-E38C-48E5-BC81-7BCC41BEAE8B}" dt="2023-03-24T13:37:28.560" v="7510"/>
          <ac:spMkLst>
            <pc:docMk/>
            <pc:sldMk cId="3736050571" sldId="284"/>
            <ac:spMk id="19" creationId="{264C5272-7B75-A721-E1E9-42F5FF53D048}"/>
          </ac:spMkLst>
        </pc:spChg>
        <pc:grpChg chg="del">
          <ac:chgData name="Nino Philip Ramones" userId="1068934f-e3b4-4e88-ba23-4cb57230c594" providerId="ADAL" clId="{CE1A2483-E38C-48E5-BC81-7BCC41BEAE8B}" dt="2023-03-24T13:37:27.995" v="7509" actId="478"/>
          <ac:grpSpMkLst>
            <pc:docMk/>
            <pc:sldMk cId="3736050571" sldId="284"/>
            <ac:grpSpMk id="2" creationId="{67F3DB62-8ACD-0F47-2790-041A8C3C3A76}"/>
          </ac:grpSpMkLst>
        </pc:grpChg>
        <pc:grpChg chg="add mod">
          <ac:chgData name="Nino Philip Ramones" userId="1068934f-e3b4-4e88-ba23-4cb57230c594" providerId="ADAL" clId="{CE1A2483-E38C-48E5-BC81-7BCC41BEAE8B}" dt="2023-03-26T07:45:38.566" v="21870" actId="1035"/>
          <ac:grpSpMkLst>
            <pc:docMk/>
            <pc:sldMk cId="3736050571" sldId="284"/>
            <ac:grpSpMk id="10" creationId="{0C81D6C6-F733-3488-65BE-4A37C743DDDF}"/>
          </ac:grpSpMkLst>
        </pc:grpChg>
        <pc:grpChg chg="add mod">
          <ac:chgData name="Nino Philip Ramones" userId="1068934f-e3b4-4e88-ba23-4cb57230c594" providerId="ADAL" clId="{CE1A2483-E38C-48E5-BC81-7BCC41BEAE8B}" dt="2023-03-24T13:37:28.560" v="7510"/>
          <ac:grpSpMkLst>
            <pc:docMk/>
            <pc:sldMk cId="3736050571" sldId="284"/>
            <ac:grpSpMk id="16" creationId="{D9289072-D308-8A3C-C7AB-06C13C782BB3}"/>
          </ac:grpSpMkLst>
        </pc:grpChg>
        <pc:picChg chg="add mod">
          <ac:chgData name="Nino Philip Ramones" userId="1068934f-e3b4-4e88-ba23-4cb57230c594" providerId="ADAL" clId="{CE1A2483-E38C-48E5-BC81-7BCC41BEAE8B}" dt="2023-03-24T13:39:18.448" v="7584" actId="1035"/>
          <ac:picMkLst>
            <pc:docMk/>
            <pc:sldMk cId="3736050571" sldId="284"/>
            <ac:picMk id="1026" creationId="{279DC88B-F6B3-4DD7-6846-9EBFD6EBCFAC}"/>
          </ac:picMkLst>
        </pc:picChg>
        <pc:cxnChg chg="mod">
          <ac:chgData name="Nino Philip Ramones" userId="1068934f-e3b4-4e88-ba23-4cb57230c594" providerId="ADAL" clId="{CE1A2483-E38C-48E5-BC81-7BCC41BEAE8B}" dt="2023-03-24T13:37:28.560" v="7510"/>
          <ac:cxnSpMkLst>
            <pc:docMk/>
            <pc:sldMk cId="3736050571" sldId="284"/>
            <ac:cxnSpMk id="17" creationId="{97D88614-484D-65AC-B263-5D7851263D8F}"/>
          </ac:cxnSpMkLst>
        </pc:cxnChg>
      </pc:sldChg>
      <pc:sldChg chg="addSp delSp modSp add mod ord">
        <pc:chgData name="Nino Philip Ramones" userId="1068934f-e3b4-4e88-ba23-4cb57230c594" providerId="ADAL" clId="{CE1A2483-E38C-48E5-BC81-7BCC41BEAE8B}" dt="2023-03-26T02:26:31.130" v="13036" actId="1036"/>
        <pc:sldMkLst>
          <pc:docMk/>
          <pc:sldMk cId="3361120979" sldId="285"/>
        </pc:sldMkLst>
        <pc:spChg chg="mod">
          <ac:chgData name="Nino Philip Ramones" userId="1068934f-e3b4-4e88-ba23-4cb57230c594" providerId="ADAL" clId="{CE1A2483-E38C-48E5-BC81-7BCC41BEAE8B}" dt="2023-03-24T14:25:16.406" v="7689" actId="20577"/>
          <ac:spMkLst>
            <pc:docMk/>
            <pc:sldMk cId="3361120979" sldId="285"/>
            <ac:spMk id="6" creationId="{1C139C71-43D8-DA15-F46A-8598CDF1F78A}"/>
          </ac:spMkLst>
        </pc:spChg>
        <pc:spChg chg="del">
          <ac:chgData name="Nino Philip Ramones" userId="1068934f-e3b4-4e88-ba23-4cb57230c594" providerId="ADAL" clId="{CE1A2483-E38C-48E5-BC81-7BCC41BEAE8B}" dt="2023-03-24T11:24:59.880" v="5562" actId="478"/>
          <ac:spMkLst>
            <pc:docMk/>
            <pc:sldMk cId="3361120979" sldId="285"/>
            <ac:spMk id="7" creationId="{C0D13422-DCD1-D85A-4698-5D246F768AB4}"/>
          </ac:spMkLst>
        </pc:spChg>
        <pc:spChg chg="mod">
          <ac:chgData name="Nino Philip Ramones" userId="1068934f-e3b4-4e88-ba23-4cb57230c594" providerId="ADAL" clId="{CE1A2483-E38C-48E5-BC81-7BCC41BEAE8B}" dt="2023-03-24T13:09:00.425" v="6274" actId="20577"/>
          <ac:spMkLst>
            <pc:docMk/>
            <pc:sldMk cId="3361120979" sldId="285"/>
            <ac:spMk id="8" creationId="{32B64BE8-E37B-9676-4EB5-17CAABB97627}"/>
          </ac:spMkLst>
        </pc:spChg>
        <pc:spChg chg="add mod">
          <ac:chgData name="Nino Philip Ramones" userId="1068934f-e3b4-4e88-ba23-4cb57230c594" providerId="ADAL" clId="{CE1A2483-E38C-48E5-BC81-7BCC41BEAE8B}" dt="2023-03-25T10:32:31.178" v="10142" actId="20577"/>
          <ac:spMkLst>
            <pc:docMk/>
            <pc:sldMk cId="3361120979" sldId="285"/>
            <ac:spMk id="20" creationId="{71519BD6-B685-4832-F429-601E68B32B02}"/>
          </ac:spMkLst>
        </pc:spChg>
        <pc:spChg chg="add mod">
          <ac:chgData name="Nino Philip Ramones" userId="1068934f-e3b4-4e88-ba23-4cb57230c594" providerId="ADAL" clId="{CE1A2483-E38C-48E5-BC81-7BCC41BEAE8B}" dt="2023-03-26T02:26:31.130" v="13036" actId="1036"/>
          <ac:spMkLst>
            <pc:docMk/>
            <pc:sldMk cId="3361120979" sldId="285"/>
            <ac:spMk id="21" creationId="{6BCA70CC-68A2-D09B-3C52-C3C7BCFE638C}"/>
          </ac:spMkLst>
        </pc:spChg>
        <pc:spChg chg="mod">
          <ac:chgData name="Nino Philip Ramones" userId="1068934f-e3b4-4e88-ba23-4cb57230c594" providerId="ADAL" clId="{CE1A2483-E38C-48E5-BC81-7BCC41BEAE8B}" dt="2023-03-24T13:37:38.775" v="7514"/>
          <ac:spMkLst>
            <pc:docMk/>
            <pc:sldMk cId="3361120979" sldId="285"/>
            <ac:spMk id="24" creationId="{FA62F1FF-ABED-4BC9-6E59-D0634D9E1407}"/>
          </ac:spMkLst>
        </pc:spChg>
        <pc:spChg chg="mod">
          <ac:chgData name="Nino Philip Ramones" userId="1068934f-e3b4-4e88-ba23-4cb57230c594" providerId="ADAL" clId="{CE1A2483-E38C-48E5-BC81-7BCC41BEAE8B}" dt="2023-03-24T13:37:38.775" v="7514"/>
          <ac:spMkLst>
            <pc:docMk/>
            <pc:sldMk cId="3361120979" sldId="285"/>
            <ac:spMk id="25" creationId="{2E1D7EDE-7D6B-B810-372C-9BC4B4620FF9}"/>
          </ac:spMkLst>
        </pc:spChg>
        <pc:grpChg chg="del">
          <ac:chgData name="Nino Philip Ramones" userId="1068934f-e3b4-4e88-ba23-4cb57230c594" providerId="ADAL" clId="{CE1A2483-E38C-48E5-BC81-7BCC41BEAE8B}" dt="2023-03-24T13:37:38.302" v="7513" actId="478"/>
          <ac:grpSpMkLst>
            <pc:docMk/>
            <pc:sldMk cId="3361120979" sldId="285"/>
            <ac:grpSpMk id="2" creationId="{67F3DB62-8ACD-0F47-2790-041A8C3C3A76}"/>
          </ac:grpSpMkLst>
        </pc:grpChg>
        <pc:grpChg chg="del">
          <ac:chgData name="Nino Philip Ramones" userId="1068934f-e3b4-4e88-ba23-4cb57230c594" providerId="ADAL" clId="{CE1A2483-E38C-48E5-BC81-7BCC41BEAE8B}" dt="2023-03-24T11:24:59.880" v="5562" actId="478"/>
          <ac:grpSpMkLst>
            <pc:docMk/>
            <pc:sldMk cId="3361120979" sldId="285"/>
            <ac:grpSpMk id="10" creationId="{0C81D6C6-F733-3488-65BE-4A37C743DDDF}"/>
          </ac:grpSpMkLst>
        </pc:grpChg>
        <pc:grpChg chg="add mod">
          <ac:chgData name="Nino Philip Ramones" userId="1068934f-e3b4-4e88-ba23-4cb57230c594" providerId="ADAL" clId="{CE1A2483-E38C-48E5-BC81-7BCC41BEAE8B}" dt="2023-03-24T13:37:38.775" v="7514"/>
          <ac:grpSpMkLst>
            <pc:docMk/>
            <pc:sldMk cId="3361120979" sldId="285"/>
            <ac:grpSpMk id="22" creationId="{C90C2E7B-49DE-9AD8-2DD7-9B1F362237D7}"/>
          </ac:grpSpMkLst>
        </pc:grpChg>
        <pc:picChg chg="add mod modCrop">
          <ac:chgData name="Nino Philip Ramones" userId="1068934f-e3b4-4e88-ba23-4cb57230c594" providerId="ADAL" clId="{CE1A2483-E38C-48E5-BC81-7BCC41BEAE8B}" dt="2023-03-24T12:14:38.449" v="6194" actId="14100"/>
          <ac:picMkLst>
            <pc:docMk/>
            <pc:sldMk cId="3361120979" sldId="285"/>
            <ac:picMk id="15" creationId="{CB58F947-C919-5D6F-C607-D8D4EAE13F5E}"/>
          </ac:picMkLst>
        </pc:picChg>
        <pc:picChg chg="add mod modCrop">
          <ac:chgData name="Nino Philip Ramones" userId="1068934f-e3b4-4e88-ba23-4cb57230c594" providerId="ADAL" clId="{CE1A2483-E38C-48E5-BC81-7BCC41BEAE8B}" dt="2023-03-24T12:16:19.195" v="6202" actId="1076"/>
          <ac:picMkLst>
            <pc:docMk/>
            <pc:sldMk cId="3361120979" sldId="285"/>
            <ac:picMk id="17" creationId="{E89061CF-D4B1-11BA-383B-0C1803DFB5B0}"/>
          </ac:picMkLst>
        </pc:picChg>
        <pc:picChg chg="add mod modCrop">
          <ac:chgData name="Nino Philip Ramones" userId="1068934f-e3b4-4e88-ba23-4cb57230c594" providerId="ADAL" clId="{CE1A2483-E38C-48E5-BC81-7BCC41BEAE8B}" dt="2023-03-24T12:16:13.517" v="6201" actId="1076"/>
          <ac:picMkLst>
            <pc:docMk/>
            <pc:sldMk cId="3361120979" sldId="285"/>
            <ac:picMk id="19" creationId="{805D0939-829F-B065-84B1-FC361DECC4DB}"/>
          </ac:picMkLst>
        </pc:picChg>
        <pc:picChg chg="del">
          <ac:chgData name="Nino Philip Ramones" userId="1068934f-e3b4-4e88-ba23-4cb57230c594" providerId="ADAL" clId="{CE1A2483-E38C-48E5-BC81-7BCC41BEAE8B}" dt="2023-03-24T11:24:57.043" v="5561" actId="478"/>
          <ac:picMkLst>
            <pc:docMk/>
            <pc:sldMk cId="3361120979" sldId="285"/>
            <ac:picMk id="1026" creationId="{279DC88B-F6B3-4DD7-6846-9EBFD6EBCFAC}"/>
          </ac:picMkLst>
        </pc:picChg>
        <pc:cxnChg chg="mod">
          <ac:chgData name="Nino Philip Ramones" userId="1068934f-e3b4-4e88-ba23-4cb57230c594" providerId="ADAL" clId="{CE1A2483-E38C-48E5-BC81-7BCC41BEAE8B}" dt="2023-03-24T13:37:38.775" v="7514"/>
          <ac:cxnSpMkLst>
            <pc:docMk/>
            <pc:sldMk cId="3361120979" sldId="285"/>
            <ac:cxnSpMk id="23" creationId="{C9DFE760-55A6-6DC6-813A-DB63742B82B0}"/>
          </ac:cxnSpMkLst>
        </pc:cxnChg>
      </pc:sldChg>
      <pc:sldChg chg="add del">
        <pc:chgData name="Nino Philip Ramones" userId="1068934f-e3b4-4e88-ba23-4cb57230c594" providerId="ADAL" clId="{CE1A2483-E38C-48E5-BC81-7BCC41BEAE8B}" dt="2023-03-24T11:24:39.459" v="5534" actId="47"/>
        <pc:sldMkLst>
          <pc:docMk/>
          <pc:sldMk cId="3707134678" sldId="285"/>
        </pc:sldMkLst>
      </pc:sldChg>
      <pc:sldChg chg="addSp delSp modSp add mod ord">
        <pc:chgData name="Nino Philip Ramones" userId="1068934f-e3b4-4e88-ba23-4cb57230c594" providerId="ADAL" clId="{CE1A2483-E38C-48E5-BC81-7BCC41BEAE8B}" dt="2023-03-26T01:32:58.717" v="12381" actId="20577"/>
        <pc:sldMkLst>
          <pc:docMk/>
          <pc:sldMk cId="2198950249" sldId="286"/>
        </pc:sldMkLst>
        <pc:spChg chg="add mod">
          <ac:chgData name="Nino Philip Ramones" userId="1068934f-e3b4-4e88-ba23-4cb57230c594" providerId="ADAL" clId="{CE1A2483-E38C-48E5-BC81-7BCC41BEAE8B}" dt="2023-03-24T14:27:32.967" v="7719" actId="20577"/>
          <ac:spMkLst>
            <pc:docMk/>
            <pc:sldMk cId="2198950249" sldId="286"/>
            <ac:spMk id="2" creationId="{05373617-D585-BAF0-0B5B-D2CF324A4D6B}"/>
          </ac:spMkLst>
        </pc:spChg>
        <pc:spChg chg="mod">
          <ac:chgData name="Nino Philip Ramones" userId="1068934f-e3b4-4e88-ba23-4cb57230c594" providerId="ADAL" clId="{CE1A2483-E38C-48E5-BC81-7BCC41BEAE8B}" dt="2023-03-26T01:32:58.717" v="12381" actId="20577"/>
          <ac:spMkLst>
            <pc:docMk/>
            <pc:sldMk cId="2198950249" sldId="286"/>
            <ac:spMk id="6" creationId="{1C139C71-43D8-DA15-F46A-8598CDF1F78A}"/>
          </ac:spMkLst>
        </pc:spChg>
        <pc:spChg chg="del">
          <ac:chgData name="Nino Philip Ramones" userId="1068934f-e3b4-4e88-ba23-4cb57230c594" providerId="ADAL" clId="{CE1A2483-E38C-48E5-BC81-7BCC41BEAE8B}" dt="2023-03-24T14:27:25.558" v="7704" actId="478"/>
          <ac:spMkLst>
            <pc:docMk/>
            <pc:sldMk cId="2198950249" sldId="286"/>
            <ac:spMk id="8" creationId="{32B64BE8-E37B-9676-4EB5-17CAABB97627}"/>
          </ac:spMkLst>
        </pc:spChg>
        <pc:spChg chg="add mod">
          <ac:chgData name="Nino Philip Ramones" userId="1068934f-e3b4-4e88-ba23-4cb57230c594" providerId="ADAL" clId="{CE1A2483-E38C-48E5-BC81-7BCC41BEAE8B}" dt="2023-03-25T09:08:27.495" v="8657" actId="164"/>
          <ac:spMkLst>
            <pc:docMk/>
            <pc:sldMk cId="2198950249" sldId="286"/>
            <ac:spMk id="12" creationId="{A03D9DDB-0911-CCC6-289E-FE03CE9C7E57}"/>
          </ac:spMkLst>
        </pc:spChg>
        <pc:spChg chg="add del mod">
          <ac:chgData name="Nino Philip Ramones" userId="1068934f-e3b4-4e88-ba23-4cb57230c594" providerId="ADAL" clId="{CE1A2483-E38C-48E5-BC81-7BCC41BEAE8B}" dt="2023-03-25T09:11:07.362" v="8924" actId="478"/>
          <ac:spMkLst>
            <pc:docMk/>
            <pc:sldMk cId="2198950249" sldId="286"/>
            <ac:spMk id="14" creationId="{21D15DCA-E0C5-986C-875B-8895929A72DA}"/>
          </ac:spMkLst>
        </pc:spChg>
        <pc:spChg chg="del">
          <ac:chgData name="Nino Philip Ramones" userId="1068934f-e3b4-4e88-ba23-4cb57230c594" providerId="ADAL" clId="{CE1A2483-E38C-48E5-BC81-7BCC41BEAE8B}" dt="2023-03-24T14:27:05.106" v="7701" actId="478"/>
          <ac:spMkLst>
            <pc:docMk/>
            <pc:sldMk cId="2198950249" sldId="286"/>
            <ac:spMk id="19" creationId="{595C8069-4FD3-1605-88CE-F6979A3F5081}"/>
          </ac:spMkLst>
        </pc:spChg>
        <pc:spChg chg="del">
          <ac:chgData name="Nino Philip Ramones" userId="1068934f-e3b4-4e88-ba23-4cb57230c594" providerId="ADAL" clId="{CE1A2483-E38C-48E5-BC81-7BCC41BEAE8B}" dt="2023-03-24T14:27:08.527" v="7702" actId="478"/>
          <ac:spMkLst>
            <pc:docMk/>
            <pc:sldMk cId="2198950249" sldId="286"/>
            <ac:spMk id="22" creationId="{23A03D95-62C3-EB9B-0FA8-EE8A8F46A45B}"/>
          </ac:spMkLst>
        </pc:spChg>
        <pc:grpChg chg="add mod">
          <ac:chgData name="Nino Philip Ramones" userId="1068934f-e3b4-4e88-ba23-4cb57230c594" providerId="ADAL" clId="{CE1A2483-E38C-48E5-BC81-7BCC41BEAE8B}" dt="2023-03-25T09:11:15.461" v="8936" actId="1035"/>
          <ac:grpSpMkLst>
            <pc:docMk/>
            <pc:sldMk cId="2198950249" sldId="286"/>
            <ac:grpSpMk id="15" creationId="{C25BAF9D-648B-5DF1-5DA2-51603A64AE61}"/>
          </ac:grpSpMkLst>
        </pc:grpChg>
        <pc:grpChg chg="del">
          <ac:chgData name="Nino Philip Ramones" userId="1068934f-e3b4-4e88-ba23-4cb57230c594" providerId="ADAL" clId="{CE1A2483-E38C-48E5-BC81-7BCC41BEAE8B}" dt="2023-03-24T14:27:05.106" v="7701" actId="478"/>
          <ac:grpSpMkLst>
            <pc:docMk/>
            <pc:sldMk cId="2198950249" sldId="286"/>
            <ac:grpSpMk id="18" creationId="{468619EB-5F72-0578-B566-9615FF705FBA}"/>
          </ac:grpSpMkLst>
        </pc:grpChg>
        <pc:picChg chg="add mod modCrop">
          <ac:chgData name="Nino Philip Ramones" userId="1068934f-e3b4-4e88-ba23-4cb57230c594" providerId="ADAL" clId="{CE1A2483-E38C-48E5-BC81-7BCC41BEAE8B}" dt="2023-03-25T09:08:27.495" v="8657" actId="164"/>
          <ac:picMkLst>
            <pc:docMk/>
            <pc:sldMk cId="2198950249" sldId="286"/>
            <ac:picMk id="4" creationId="{FA791576-C960-D6DC-035D-DFE9D8716961}"/>
          </ac:picMkLst>
        </pc:picChg>
        <pc:picChg chg="add mod modCrop">
          <ac:chgData name="Nino Philip Ramones" userId="1068934f-e3b4-4e88-ba23-4cb57230c594" providerId="ADAL" clId="{CE1A2483-E38C-48E5-BC81-7BCC41BEAE8B}" dt="2023-03-25T09:08:27.495" v="8657" actId="164"/>
          <ac:picMkLst>
            <pc:docMk/>
            <pc:sldMk cId="2198950249" sldId="286"/>
            <ac:picMk id="7" creationId="{9009E13D-25E9-0ED3-F1FB-B871F2C29CBF}"/>
          </ac:picMkLst>
        </pc:picChg>
        <pc:picChg chg="add mod modCrop">
          <ac:chgData name="Nino Philip Ramones" userId="1068934f-e3b4-4e88-ba23-4cb57230c594" providerId="ADAL" clId="{CE1A2483-E38C-48E5-BC81-7BCC41BEAE8B}" dt="2023-03-25T09:08:27.495" v="8657" actId="164"/>
          <ac:picMkLst>
            <pc:docMk/>
            <pc:sldMk cId="2198950249" sldId="286"/>
            <ac:picMk id="10" creationId="{6209A5CC-FDB7-6171-F00E-96122C493CE4}"/>
          </ac:picMkLst>
        </pc:picChg>
        <pc:picChg chg="del">
          <ac:chgData name="Nino Philip Ramones" userId="1068934f-e3b4-4e88-ba23-4cb57230c594" providerId="ADAL" clId="{CE1A2483-E38C-48E5-BC81-7BCC41BEAE8B}" dt="2023-03-24T14:27:08.527" v="7702" actId="478"/>
          <ac:picMkLst>
            <pc:docMk/>
            <pc:sldMk cId="2198950249" sldId="286"/>
            <ac:picMk id="2050" creationId="{FE5D3419-CBCC-E3CE-0834-5E0B343A6275}"/>
          </ac:picMkLst>
        </pc:picChg>
      </pc:sldChg>
      <pc:sldChg chg="addSp delSp modSp add mod">
        <pc:chgData name="Nino Philip Ramones" userId="1068934f-e3b4-4e88-ba23-4cb57230c594" providerId="ADAL" clId="{CE1A2483-E38C-48E5-BC81-7BCC41BEAE8B}" dt="2023-03-26T07:45:18.112" v="21869" actId="1076"/>
        <pc:sldMkLst>
          <pc:docMk/>
          <pc:sldMk cId="2964066685" sldId="287"/>
        </pc:sldMkLst>
        <pc:spChg chg="mod">
          <ac:chgData name="Nino Philip Ramones" userId="1068934f-e3b4-4e88-ba23-4cb57230c594" providerId="ADAL" clId="{CE1A2483-E38C-48E5-BC81-7BCC41BEAE8B}" dt="2023-03-25T09:55:51.082" v="9130" actId="20577"/>
          <ac:spMkLst>
            <pc:docMk/>
            <pc:sldMk cId="2964066685" sldId="287"/>
            <ac:spMk id="2" creationId="{05373617-D585-BAF0-0B5B-D2CF324A4D6B}"/>
          </ac:spMkLst>
        </pc:spChg>
        <pc:spChg chg="add del mod">
          <ac:chgData name="Nino Philip Ramones" userId="1068934f-e3b4-4e88-ba23-4cb57230c594" providerId="ADAL" clId="{CE1A2483-E38C-48E5-BC81-7BCC41BEAE8B}" dt="2023-03-25T10:11:25.755" v="10003" actId="20577"/>
          <ac:spMkLst>
            <pc:docMk/>
            <pc:sldMk cId="2964066685" sldId="287"/>
            <ac:spMk id="6" creationId="{1C139C71-43D8-DA15-F46A-8598CDF1F78A}"/>
          </ac:spMkLst>
        </pc:spChg>
        <pc:spChg chg="mod topLvl">
          <ac:chgData name="Nino Philip Ramones" userId="1068934f-e3b4-4e88-ba23-4cb57230c594" providerId="ADAL" clId="{CE1A2483-E38C-48E5-BC81-7BCC41BEAE8B}" dt="2023-03-25T10:13:23.457" v="10014" actId="20577"/>
          <ac:spMkLst>
            <pc:docMk/>
            <pc:sldMk cId="2964066685" sldId="287"/>
            <ac:spMk id="12" creationId="{A03D9DDB-0911-CCC6-289E-FE03CE9C7E57}"/>
          </ac:spMkLst>
        </pc:spChg>
        <pc:spChg chg="add del mod">
          <ac:chgData name="Nino Philip Ramones" userId="1068934f-e3b4-4e88-ba23-4cb57230c594" providerId="ADAL" clId="{CE1A2483-E38C-48E5-BC81-7BCC41BEAE8B}" dt="2023-03-25T10:08:39.451" v="9964" actId="478"/>
          <ac:spMkLst>
            <pc:docMk/>
            <pc:sldMk cId="2964066685" sldId="287"/>
            <ac:spMk id="14" creationId="{CF313EB5-3183-30EC-90B8-3B965AA985CB}"/>
          </ac:spMkLst>
        </pc:spChg>
        <pc:spChg chg="add mod">
          <ac:chgData name="Nino Philip Ramones" userId="1068934f-e3b4-4e88-ba23-4cb57230c594" providerId="ADAL" clId="{CE1A2483-E38C-48E5-BC81-7BCC41BEAE8B}" dt="2023-03-26T01:24:24.207" v="12166" actId="1035"/>
          <ac:spMkLst>
            <pc:docMk/>
            <pc:sldMk cId="2964066685" sldId="287"/>
            <ac:spMk id="16" creationId="{B9691CAE-C393-DAEA-4FF9-5454469604B3}"/>
          </ac:spMkLst>
        </pc:spChg>
        <pc:spChg chg="mod">
          <ac:chgData name="Nino Philip Ramones" userId="1068934f-e3b4-4e88-ba23-4cb57230c594" providerId="ADAL" clId="{CE1A2483-E38C-48E5-BC81-7BCC41BEAE8B}" dt="2023-03-26T07:44:54.419" v="21864"/>
          <ac:spMkLst>
            <pc:docMk/>
            <pc:sldMk cId="2964066685" sldId="287"/>
            <ac:spMk id="18" creationId="{CB38203D-2FB3-4A7C-0B6A-9ABDFB1D3957}"/>
          </ac:spMkLst>
        </pc:spChg>
        <pc:spChg chg="mod">
          <ac:chgData name="Nino Philip Ramones" userId="1068934f-e3b4-4e88-ba23-4cb57230c594" providerId="ADAL" clId="{CE1A2483-E38C-48E5-BC81-7BCC41BEAE8B}" dt="2023-03-26T07:44:54.419" v="21864"/>
          <ac:spMkLst>
            <pc:docMk/>
            <pc:sldMk cId="2964066685" sldId="287"/>
            <ac:spMk id="19" creationId="{C9B24A16-8630-1353-F1E1-CEE5F73545AA}"/>
          </ac:spMkLst>
        </pc:spChg>
        <pc:spChg chg="mod">
          <ac:chgData name="Nino Philip Ramones" userId="1068934f-e3b4-4e88-ba23-4cb57230c594" providerId="ADAL" clId="{CE1A2483-E38C-48E5-BC81-7BCC41BEAE8B}" dt="2023-03-26T07:44:54.419" v="21864"/>
          <ac:spMkLst>
            <pc:docMk/>
            <pc:sldMk cId="2964066685" sldId="287"/>
            <ac:spMk id="20" creationId="{2DA08AFC-6BC8-99C1-0855-DA8A63764A1A}"/>
          </ac:spMkLst>
        </pc:spChg>
        <pc:spChg chg="mod">
          <ac:chgData name="Nino Philip Ramones" userId="1068934f-e3b4-4e88-ba23-4cb57230c594" providerId="ADAL" clId="{CE1A2483-E38C-48E5-BC81-7BCC41BEAE8B}" dt="2023-03-26T07:44:54.419" v="21864"/>
          <ac:spMkLst>
            <pc:docMk/>
            <pc:sldMk cId="2964066685" sldId="287"/>
            <ac:spMk id="21" creationId="{CB3D7E9E-D779-F5AA-015F-6F1DEA0B38C5}"/>
          </ac:spMkLst>
        </pc:spChg>
        <pc:grpChg chg="del">
          <ac:chgData name="Nino Philip Ramones" userId="1068934f-e3b4-4e88-ba23-4cb57230c594" providerId="ADAL" clId="{CE1A2483-E38C-48E5-BC81-7BCC41BEAE8B}" dt="2023-03-25T09:55:58.188" v="9131" actId="165"/>
          <ac:grpSpMkLst>
            <pc:docMk/>
            <pc:sldMk cId="2964066685" sldId="287"/>
            <ac:grpSpMk id="15" creationId="{C25BAF9D-648B-5DF1-5DA2-51603A64AE61}"/>
          </ac:grpSpMkLst>
        </pc:grpChg>
        <pc:grpChg chg="add mod">
          <ac:chgData name="Nino Philip Ramones" userId="1068934f-e3b4-4e88-ba23-4cb57230c594" providerId="ADAL" clId="{CE1A2483-E38C-48E5-BC81-7BCC41BEAE8B}" dt="2023-03-26T07:45:18.112" v="21869" actId="1076"/>
          <ac:grpSpMkLst>
            <pc:docMk/>
            <pc:sldMk cId="2964066685" sldId="287"/>
            <ac:grpSpMk id="17" creationId="{B6DFC349-B4C9-2ED6-A03A-C017B60593C4}"/>
          </ac:grpSpMkLst>
        </pc:grpChg>
        <pc:picChg chg="del mod topLvl">
          <ac:chgData name="Nino Philip Ramones" userId="1068934f-e3b4-4e88-ba23-4cb57230c594" providerId="ADAL" clId="{CE1A2483-E38C-48E5-BC81-7BCC41BEAE8B}" dt="2023-03-25T09:58:56.176" v="9175" actId="478"/>
          <ac:picMkLst>
            <pc:docMk/>
            <pc:sldMk cId="2964066685" sldId="287"/>
            <ac:picMk id="4" creationId="{FA791576-C960-D6DC-035D-DFE9D8716961}"/>
          </ac:picMkLst>
        </pc:picChg>
        <pc:picChg chg="add mod ord modCrop">
          <ac:chgData name="Nino Philip Ramones" userId="1068934f-e3b4-4e88-ba23-4cb57230c594" providerId="ADAL" clId="{CE1A2483-E38C-48E5-BC81-7BCC41BEAE8B}" dt="2023-03-25T09:58:53.361" v="9174" actId="167"/>
          <ac:picMkLst>
            <pc:docMk/>
            <pc:sldMk cId="2964066685" sldId="287"/>
            <ac:picMk id="5" creationId="{8C70D0E4-7553-688A-6B14-33A676F8ECC5}"/>
          </ac:picMkLst>
        </pc:picChg>
        <pc:picChg chg="del mod topLvl">
          <ac:chgData name="Nino Philip Ramones" userId="1068934f-e3b4-4e88-ba23-4cb57230c594" providerId="ADAL" clId="{CE1A2483-E38C-48E5-BC81-7BCC41BEAE8B}" dt="2023-03-25T09:58:56.176" v="9175" actId="478"/>
          <ac:picMkLst>
            <pc:docMk/>
            <pc:sldMk cId="2964066685" sldId="287"/>
            <ac:picMk id="7" creationId="{9009E13D-25E9-0ED3-F1FB-B871F2C29CBF}"/>
          </ac:picMkLst>
        </pc:picChg>
        <pc:picChg chg="add mod ord modCrop">
          <ac:chgData name="Nino Philip Ramones" userId="1068934f-e3b4-4e88-ba23-4cb57230c594" providerId="ADAL" clId="{CE1A2483-E38C-48E5-BC81-7BCC41BEAE8B}" dt="2023-03-25T10:12:48.205" v="10006" actId="1076"/>
          <ac:picMkLst>
            <pc:docMk/>
            <pc:sldMk cId="2964066685" sldId="287"/>
            <ac:picMk id="9" creationId="{1BB7ACA0-0C22-7849-4739-EDBD8162DAD0}"/>
          </ac:picMkLst>
        </pc:picChg>
        <pc:picChg chg="del mod topLvl">
          <ac:chgData name="Nino Philip Ramones" userId="1068934f-e3b4-4e88-ba23-4cb57230c594" providerId="ADAL" clId="{CE1A2483-E38C-48E5-BC81-7BCC41BEAE8B}" dt="2023-03-25T09:58:56.176" v="9175" actId="478"/>
          <ac:picMkLst>
            <pc:docMk/>
            <pc:sldMk cId="2964066685" sldId="287"/>
            <ac:picMk id="10" creationId="{6209A5CC-FDB7-6171-F00E-96122C493CE4}"/>
          </ac:picMkLst>
        </pc:picChg>
        <pc:picChg chg="add mod ord modCrop">
          <ac:chgData name="Nino Philip Ramones" userId="1068934f-e3b4-4e88-ba23-4cb57230c594" providerId="ADAL" clId="{CE1A2483-E38C-48E5-BC81-7BCC41BEAE8B}" dt="2023-03-25T09:58:53.361" v="9174" actId="167"/>
          <ac:picMkLst>
            <pc:docMk/>
            <pc:sldMk cId="2964066685" sldId="287"/>
            <ac:picMk id="13" creationId="{E7CF9C52-DC56-D589-C1BE-FC00535916B1}"/>
          </ac:picMkLst>
        </pc:picChg>
        <pc:picChg chg="add del mod">
          <ac:chgData name="Nino Philip Ramones" userId="1068934f-e3b4-4e88-ba23-4cb57230c594" providerId="ADAL" clId="{CE1A2483-E38C-48E5-BC81-7BCC41BEAE8B}" dt="2023-03-26T01:23:46.400" v="12158" actId="478"/>
          <ac:picMkLst>
            <pc:docMk/>
            <pc:sldMk cId="2964066685" sldId="287"/>
            <ac:picMk id="1028" creationId="{9053E19E-12E3-CC2A-9662-54192D832490}"/>
          </ac:picMkLst>
        </pc:picChg>
        <pc:picChg chg="add mod">
          <ac:chgData name="Nino Philip Ramones" userId="1068934f-e3b4-4e88-ba23-4cb57230c594" providerId="ADAL" clId="{CE1A2483-E38C-48E5-BC81-7BCC41BEAE8B}" dt="2023-03-26T01:24:24.207" v="12166" actId="1035"/>
          <ac:picMkLst>
            <pc:docMk/>
            <pc:sldMk cId="2964066685" sldId="287"/>
            <ac:picMk id="1030" creationId="{679B4984-3835-29CD-BBE3-4D7046309456}"/>
          </ac:picMkLst>
        </pc:picChg>
      </pc:sldChg>
      <pc:sldChg chg="addSp delSp modSp add mod">
        <pc:chgData name="Nino Philip Ramones" userId="1068934f-e3b4-4e88-ba23-4cb57230c594" providerId="ADAL" clId="{CE1A2483-E38C-48E5-BC81-7BCC41BEAE8B}" dt="2023-03-26T02:27:20.629" v="13067" actId="20577"/>
        <pc:sldMkLst>
          <pc:docMk/>
          <pc:sldMk cId="2474797160" sldId="288"/>
        </pc:sldMkLst>
        <pc:spChg chg="mod">
          <ac:chgData name="Nino Philip Ramones" userId="1068934f-e3b4-4e88-ba23-4cb57230c594" providerId="ADAL" clId="{CE1A2483-E38C-48E5-BC81-7BCC41BEAE8B}" dt="2023-03-25T10:58:51.864" v="10168" actId="20577"/>
          <ac:spMkLst>
            <pc:docMk/>
            <pc:sldMk cId="2474797160" sldId="288"/>
            <ac:spMk id="2" creationId="{05373617-D585-BAF0-0B5B-D2CF324A4D6B}"/>
          </ac:spMkLst>
        </pc:spChg>
        <pc:spChg chg="mod">
          <ac:chgData name="Nino Philip Ramones" userId="1068934f-e3b4-4e88-ba23-4cb57230c594" providerId="ADAL" clId="{CE1A2483-E38C-48E5-BC81-7BCC41BEAE8B}" dt="2023-03-26T02:27:20.629" v="13067" actId="20577"/>
          <ac:spMkLst>
            <pc:docMk/>
            <pc:sldMk cId="2474797160" sldId="288"/>
            <ac:spMk id="6" creationId="{1C139C71-43D8-DA15-F46A-8598CDF1F78A}"/>
          </ac:spMkLst>
        </pc:spChg>
        <pc:spChg chg="mod ord">
          <ac:chgData name="Nino Philip Ramones" userId="1068934f-e3b4-4e88-ba23-4cb57230c594" providerId="ADAL" clId="{CE1A2483-E38C-48E5-BC81-7BCC41BEAE8B}" dt="2023-03-26T00:31:33.809" v="11283" actId="1036"/>
          <ac:spMkLst>
            <pc:docMk/>
            <pc:sldMk cId="2474797160" sldId="288"/>
            <ac:spMk id="12" creationId="{A03D9DDB-0911-CCC6-289E-FE03CE9C7E57}"/>
          </ac:spMkLst>
        </pc:spChg>
        <pc:spChg chg="del">
          <ac:chgData name="Nino Philip Ramones" userId="1068934f-e3b4-4e88-ba23-4cb57230c594" providerId="ADAL" clId="{CE1A2483-E38C-48E5-BC81-7BCC41BEAE8B}" dt="2023-03-25T10:59:43.969" v="10169" actId="478"/>
          <ac:spMkLst>
            <pc:docMk/>
            <pc:sldMk cId="2474797160" sldId="288"/>
            <ac:spMk id="16" creationId="{B9691CAE-C393-DAEA-4FF9-5454469604B3}"/>
          </ac:spMkLst>
        </pc:spChg>
        <pc:picChg chg="add mod modCrop">
          <ac:chgData name="Nino Philip Ramones" userId="1068934f-e3b4-4e88-ba23-4cb57230c594" providerId="ADAL" clId="{CE1A2483-E38C-48E5-BC81-7BCC41BEAE8B}" dt="2023-03-26T00:31:33.809" v="11283" actId="1036"/>
          <ac:picMkLst>
            <pc:docMk/>
            <pc:sldMk cId="2474797160" sldId="288"/>
            <ac:picMk id="4" creationId="{F80FEB30-9E07-DFAD-ECA1-FF3600E6B0A8}"/>
          </ac:picMkLst>
        </pc:picChg>
        <pc:picChg chg="del">
          <ac:chgData name="Nino Philip Ramones" userId="1068934f-e3b4-4e88-ba23-4cb57230c594" providerId="ADAL" clId="{CE1A2483-E38C-48E5-BC81-7BCC41BEAE8B}" dt="2023-03-25T10:59:43.969" v="10169" actId="478"/>
          <ac:picMkLst>
            <pc:docMk/>
            <pc:sldMk cId="2474797160" sldId="288"/>
            <ac:picMk id="5" creationId="{8C70D0E4-7553-688A-6B14-33A676F8ECC5}"/>
          </ac:picMkLst>
        </pc:picChg>
        <pc:picChg chg="del">
          <ac:chgData name="Nino Philip Ramones" userId="1068934f-e3b4-4e88-ba23-4cb57230c594" providerId="ADAL" clId="{CE1A2483-E38C-48E5-BC81-7BCC41BEAE8B}" dt="2023-03-25T10:59:43.969" v="10169" actId="478"/>
          <ac:picMkLst>
            <pc:docMk/>
            <pc:sldMk cId="2474797160" sldId="288"/>
            <ac:picMk id="9" creationId="{1BB7ACA0-0C22-7849-4739-EDBD8162DAD0}"/>
          </ac:picMkLst>
        </pc:picChg>
        <pc:picChg chg="del">
          <ac:chgData name="Nino Philip Ramones" userId="1068934f-e3b4-4e88-ba23-4cb57230c594" providerId="ADAL" clId="{CE1A2483-E38C-48E5-BC81-7BCC41BEAE8B}" dt="2023-03-25T10:59:43.969" v="10169" actId="478"/>
          <ac:picMkLst>
            <pc:docMk/>
            <pc:sldMk cId="2474797160" sldId="288"/>
            <ac:picMk id="13" creationId="{E7CF9C52-DC56-D589-C1BE-FC00535916B1}"/>
          </ac:picMkLst>
        </pc:picChg>
        <pc:picChg chg="del">
          <ac:chgData name="Nino Philip Ramones" userId="1068934f-e3b4-4e88-ba23-4cb57230c594" providerId="ADAL" clId="{CE1A2483-E38C-48E5-BC81-7BCC41BEAE8B}" dt="2023-03-25T10:59:43.969" v="10169" actId="478"/>
          <ac:picMkLst>
            <pc:docMk/>
            <pc:sldMk cId="2474797160" sldId="288"/>
            <ac:picMk id="1028" creationId="{9053E19E-12E3-CC2A-9662-54192D832490}"/>
          </ac:picMkLst>
        </pc:picChg>
      </pc:sldChg>
      <pc:sldChg chg="add del ord">
        <pc:chgData name="Nino Philip Ramones" userId="1068934f-e3b4-4e88-ba23-4cb57230c594" providerId="ADAL" clId="{CE1A2483-E38C-48E5-BC81-7BCC41BEAE8B}" dt="2023-03-26T00:55:43.574" v="11399" actId="47"/>
        <pc:sldMkLst>
          <pc:docMk/>
          <pc:sldMk cId="3489249307" sldId="289"/>
        </pc:sldMkLst>
      </pc:sldChg>
      <pc:sldChg chg="addSp delSp modSp add mod ord">
        <pc:chgData name="Nino Philip Ramones" userId="1068934f-e3b4-4e88-ba23-4cb57230c594" providerId="ADAL" clId="{CE1A2483-E38C-48E5-BC81-7BCC41BEAE8B}" dt="2023-03-26T02:41:40.601" v="13677" actId="1036"/>
        <pc:sldMkLst>
          <pc:docMk/>
          <pc:sldMk cId="3945412091" sldId="289"/>
        </pc:sldMkLst>
        <pc:spChg chg="mod">
          <ac:chgData name="Nino Philip Ramones" userId="1068934f-e3b4-4e88-ba23-4cb57230c594" providerId="ADAL" clId="{CE1A2483-E38C-48E5-BC81-7BCC41BEAE8B}" dt="2023-03-26T00:56:27.368" v="11450" actId="20577"/>
          <ac:spMkLst>
            <pc:docMk/>
            <pc:sldMk cId="3945412091" sldId="289"/>
            <ac:spMk id="2" creationId="{05373617-D585-BAF0-0B5B-D2CF324A4D6B}"/>
          </ac:spMkLst>
        </pc:spChg>
        <pc:spChg chg="mod">
          <ac:chgData name="Nino Philip Ramones" userId="1068934f-e3b4-4e88-ba23-4cb57230c594" providerId="ADAL" clId="{CE1A2483-E38C-48E5-BC81-7BCC41BEAE8B}" dt="2023-03-26T01:34:13.465" v="12434" actId="2711"/>
          <ac:spMkLst>
            <pc:docMk/>
            <pc:sldMk cId="3945412091" sldId="289"/>
            <ac:spMk id="6" creationId="{1C139C71-43D8-DA15-F46A-8598CDF1F78A}"/>
          </ac:spMkLst>
        </pc:spChg>
        <pc:spChg chg="add mod">
          <ac:chgData name="Nino Philip Ramones" userId="1068934f-e3b4-4e88-ba23-4cb57230c594" providerId="ADAL" clId="{CE1A2483-E38C-48E5-BC81-7BCC41BEAE8B}" dt="2023-03-26T01:35:16.887" v="12437" actId="2711"/>
          <ac:spMkLst>
            <pc:docMk/>
            <pc:sldMk cId="3945412091" sldId="289"/>
            <ac:spMk id="8" creationId="{39088E25-DA30-5952-1F56-05AF9F5E2157}"/>
          </ac:spMkLst>
        </pc:spChg>
        <pc:spChg chg="add del mod">
          <ac:chgData name="Nino Philip Ramones" userId="1068934f-e3b4-4e88-ba23-4cb57230c594" providerId="ADAL" clId="{CE1A2483-E38C-48E5-BC81-7BCC41BEAE8B}" dt="2023-03-26T01:30:00.333" v="12339"/>
          <ac:spMkLst>
            <pc:docMk/>
            <pc:sldMk cId="3945412091" sldId="289"/>
            <ac:spMk id="9" creationId="{E6805876-85BE-79F8-D575-C46FCC327154}"/>
          </ac:spMkLst>
        </pc:spChg>
        <pc:spChg chg="mod topLvl">
          <ac:chgData name="Nino Philip Ramones" userId="1068934f-e3b4-4e88-ba23-4cb57230c594" providerId="ADAL" clId="{CE1A2483-E38C-48E5-BC81-7BCC41BEAE8B}" dt="2023-03-26T02:41:40.601" v="13677" actId="1036"/>
          <ac:spMkLst>
            <pc:docMk/>
            <pc:sldMk cId="3945412091" sldId="289"/>
            <ac:spMk id="12" creationId="{A03D9DDB-0911-CCC6-289E-FE03CE9C7E57}"/>
          </ac:spMkLst>
        </pc:spChg>
        <pc:grpChg chg="del">
          <ac:chgData name="Nino Philip Ramones" userId="1068934f-e3b4-4e88-ba23-4cb57230c594" providerId="ADAL" clId="{CE1A2483-E38C-48E5-BC81-7BCC41BEAE8B}" dt="2023-03-26T00:56:43.405" v="11451" actId="478"/>
          <ac:grpSpMkLst>
            <pc:docMk/>
            <pc:sldMk cId="3945412091" sldId="289"/>
            <ac:grpSpMk id="15" creationId="{C25BAF9D-648B-5DF1-5DA2-51603A64AE61}"/>
          </ac:grpSpMkLst>
        </pc:grpChg>
        <pc:picChg chg="del">
          <ac:chgData name="Nino Philip Ramones" userId="1068934f-e3b4-4e88-ba23-4cb57230c594" providerId="ADAL" clId="{CE1A2483-E38C-48E5-BC81-7BCC41BEAE8B}" dt="2023-03-26T00:56:43.405" v="11451" actId="478"/>
          <ac:picMkLst>
            <pc:docMk/>
            <pc:sldMk cId="3945412091" sldId="289"/>
            <ac:picMk id="4" creationId="{FA791576-C960-D6DC-035D-DFE9D8716961}"/>
          </ac:picMkLst>
        </pc:picChg>
        <pc:picChg chg="add mod modCrop">
          <ac:chgData name="Nino Philip Ramones" userId="1068934f-e3b4-4e88-ba23-4cb57230c594" providerId="ADAL" clId="{CE1A2483-E38C-48E5-BC81-7BCC41BEAE8B}" dt="2023-03-26T02:41:40.601" v="13677" actId="1036"/>
          <ac:picMkLst>
            <pc:docMk/>
            <pc:sldMk cId="3945412091" sldId="289"/>
            <ac:picMk id="5" creationId="{9C4CA27C-CA0F-BC98-6B23-53246FF191BB}"/>
          </ac:picMkLst>
        </pc:picChg>
        <pc:picChg chg="del">
          <ac:chgData name="Nino Philip Ramones" userId="1068934f-e3b4-4e88-ba23-4cb57230c594" providerId="ADAL" clId="{CE1A2483-E38C-48E5-BC81-7BCC41BEAE8B}" dt="2023-03-26T00:56:43.405" v="11451" actId="478"/>
          <ac:picMkLst>
            <pc:docMk/>
            <pc:sldMk cId="3945412091" sldId="289"/>
            <ac:picMk id="7" creationId="{9009E13D-25E9-0ED3-F1FB-B871F2C29CBF}"/>
          </ac:picMkLst>
        </pc:picChg>
        <pc:picChg chg="del topLvl">
          <ac:chgData name="Nino Philip Ramones" userId="1068934f-e3b4-4e88-ba23-4cb57230c594" providerId="ADAL" clId="{CE1A2483-E38C-48E5-BC81-7BCC41BEAE8B}" dt="2023-03-26T00:56:43.405" v="11451" actId="478"/>
          <ac:picMkLst>
            <pc:docMk/>
            <pc:sldMk cId="3945412091" sldId="289"/>
            <ac:picMk id="10" creationId="{6209A5CC-FDB7-6171-F00E-96122C493CE4}"/>
          </ac:picMkLst>
        </pc:picChg>
        <pc:picChg chg="add mod">
          <ac:chgData name="Nino Philip Ramones" userId="1068934f-e3b4-4e88-ba23-4cb57230c594" providerId="ADAL" clId="{CE1A2483-E38C-48E5-BC81-7BCC41BEAE8B}" dt="2023-03-26T01:32:29.180" v="12370" actId="14100"/>
          <ac:picMkLst>
            <pc:docMk/>
            <pc:sldMk cId="3945412091" sldId="289"/>
            <ac:picMk id="4098" creationId="{FBFF0E94-ABA5-0C9F-52A2-3D9BC0E52694}"/>
          </ac:picMkLst>
        </pc:picChg>
      </pc:sldChg>
      <pc:sldChg chg="addSp delSp modSp add mod">
        <pc:chgData name="Nino Philip Ramones" userId="1068934f-e3b4-4e88-ba23-4cb57230c594" providerId="ADAL" clId="{CE1A2483-E38C-48E5-BC81-7BCC41BEAE8B}" dt="2023-03-26T08:46:46.764" v="24971" actId="1035"/>
        <pc:sldMkLst>
          <pc:docMk/>
          <pc:sldMk cId="3495413580" sldId="290"/>
        </pc:sldMkLst>
        <pc:spChg chg="mod">
          <ac:chgData name="Nino Philip Ramones" userId="1068934f-e3b4-4e88-ba23-4cb57230c594" providerId="ADAL" clId="{CE1A2483-E38C-48E5-BC81-7BCC41BEAE8B}" dt="2023-03-26T01:36:17.242" v="12469" actId="20577"/>
          <ac:spMkLst>
            <pc:docMk/>
            <pc:sldMk cId="3495413580" sldId="290"/>
            <ac:spMk id="2" creationId="{05373617-D585-BAF0-0B5B-D2CF324A4D6B}"/>
          </ac:spMkLst>
        </pc:spChg>
        <pc:spChg chg="mod">
          <ac:chgData name="Nino Philip Ramones" userId="1068934f-e3b4-4e88-ba23-4cb57230c594" providerId="ADAL" clId="{CE1A2483-E38C-48E5-BC81-7BCC41BEAE8B}" dt="2023-03-26T02:44:46.739" v="13711" actId="2711"/>
          <ac:spMkLst>
            <pc:docMk/>
            <pc:sldMk cId="3495413580" sldId="290"/>
            <ac:spMk id="6" creationId="{1C139C71-43D8-DA15-F46A-8598CDF1F78A}"/>
          </ac:spMkLst>
        </pc:spChg>
        <pc:spChg chg="del">
          <ac:chgData name="Nino Philip Ramones" userId="1068934f-e3b4-4e88-ba23-4cb57230c594" providerId="ADAL" clId="{CE1A2483-E38C-48E5-BC81-7BCC41BEAE8B}" dt="2023-03-26T01:36:22.286" v="12470" actId="478"/>
          <ac:spMkLst>
            <pc:docMk/>
            <pc:sldMk cId="3495413580" sldId="290"/>
            <ac:spMk id="8" creationId="{39088E25-DA30-5952-1F56-05AF9F5E2157}"/>
          </ac:spMkLst>
        </pc:spChg>
        <pc:spChg chg="add mod">
          <ac:chgData name="Nino Philip Ramones" userId="1068934f-e3b4-4e88-ba23-4cb57230c594" providerId="ADAL" clId="{CE1A2483-E38C-48E5-BC81-7BCC41BEAE8B}" dt="2023-03-26T02:46:26.558" v="13750" actId="2711"/>
          <ac:spMkLst>
            <pc:docMk/>
            <pc:sldMk cId="3495413580" sldId="290"/>
            <ac:spMk id="10" creationId="{3ABF9FC6-2716-8C49-20BF-E4CD3FCBE20B}"/>
          </ac:spMkLst>
        </pc:spChg>
        <pc:spChg chg="mod">
          <ac:chgData name="Nino Philip Ramones" userId="1068934f-e3b4-4e88-ba23-4cb57230c594" providerId="ADAL" clId="{CE1A2483-E38C-48E5-BC81-7BCC41BEAE8B}" dt="2023-03-26T02:40:15.659" v="13660" actId="12788"/>
          <ac:spMkLst>
            <pc:docMk/>
            <pc:sldMk cId="3495413580" sldId="290"/>
            <ac:spMk id="12" creationId="{A03D9DDB-0911-CCC6-289E-FE03CE9C7E57}"/>
          </ac:spMkLst>
        </pc:spChg>
        <pc:grpChg chg="add mod">
          <ac:chgData name="Nino Philip Ramones" userId="1068934f-e3b4-4e88-ba23-4cb57230c594" providerId="ADAL" clId="{CE1A2483-E38C-48E5-BC81-7BCC41BEAE8B}" dt="2023-03-26T02:28:05.055" v="13076" actId="164"/>
          <ac:grpSpMkLst>
            <pc:docMk/>
            <pc:sldMk cId="3495413580" sldId="290"/>
            <ac:grpSpMk id="7" creationId="{BCFF6373-5A39-7056-3406-0AD5136B7A70}"/>
          </ac:grpSpMkLst>
        </pc:grpChg>
        <pc:grpChg chg="add mod">
          <ac:chgData name="Nino Philip Ramones" userId="1068934f-e3b4-4e88-ba23-4cb57230c594" providerId="ADAL" clId="{CE1A2483-E38C-48E5-BC81-7BCC41BEAE8B}" dt="2023-03-26T08:46:46.764" v="24971" actId="1035"/>
          <ac:grpSpMkLst>
            <pc:docMk/>
            <pc:sldMk cId="3495413580" sldId="290"/>
            <ac:grpSpMk id="9" creationId="{EF6801E7-D190-4424-A4E6-F8F1EBF558A4}"/>
          </ac:grpSpMkLst>
        </pc:grpChg>
        <pc:picChg chg="add mod">
          <ac:chgData name="Nino Philip Ramones" userId="1068934f-e3b4-4e88-ba23-4cb57230c594" providerId="ADAL" clId="{CE1A2483-E38C-48E5-BC81-7BCC41BEAE8B}" dt="2023-03-26T02:40:15.659" v="13660" actId="12788"/>
          <ac:picMkLst>
            <pc:docMk/>
            <pc:sldMk cId="3495413580" sldId="290"/>
            <ac:picMk id="4" creationId="{040CAB13-1E07-D48E-0698-1B1C7BEE0280}"/>
          </ac:picMkLst>
        </pc:picChg>
        <pc:picChg chg="del">
          <ac:chgData name="Nino Philip Ramones" userId="1068934f-e3b4-4e88-ba23-4cb57230c594" providerId="ADAL" clId="{CE1A2483-E38C-48E5-BC81-7BCC41BEAE8B}" dt="2023-03-26T01:36:27.473" v="12472" actId="478"/>
          <ac:picMkLst>
            <pc:docMk/>
            <pc:sldMk cId="3495413580" sldId="290"/>
            <ac:picMk id="5" creationId="{9C4CA27C-CA0F-BC98-6B23-53246FF191BB}"/>
          </ac:picMkLst>
        </pc:picChg>
        <pc:picChg chg="del">
          <ac:chgData name="Nino Philip Ramones" userId="1068934f-e3b4-4e88-ba23-4cb57230c594" providerId="ADAL" clId="{CE1A2483-E38C-48E5-BC81-7BCC41BEAE8B}" dt="2023-03-26T01:36:24.993" v="12471" actId="478"/>
          <ac:picMkLst>
            <pc:docMk/>
            <pc:sldMk cId="3495413580" sldId="290"/>
            <ac:picMk id="4098" creationId="{FBFF0E94-ABA5-0C9F-52A2-3D9BC0E52694}"/>
          </ac:picMkLst>
        </pc:picChg>
      </pc:sldChg>
      <pc:sldChg chg="addSp delSp modSp add mod ord">
        <pc:chgData name="Nino Philip Ramones" userId="1068934f-e3b4-4e88-ba23-4cb57230c594" providerId="ADAL" clId="{CE1A2483-E38C-48E5-BC81-7BCC41BEAE8B}" dt="2023-03-26T03:19:32.212" v="14765" actId="1035"/>
        <pc:sldMkLst>
          <pc:docMk/>
          <pc:sldMk cId="3192055937" sldId="291"/>
        </pc:sldMkLst>
        <pc:spChg chg="del">
          <ac:chgData name="Nino Philip Ramones" userId="1068934f-e3b4-4e88-ba23-4cb57230c594" providerId="ADAL" clId="{CE1A2483-E38C-48E5-BC81-7BCC41BEAE8B}" dt="2023-03-26T02:51:54.047" v="13760" actId="478"/>
          <ac:spMkLst>
            <pc:docMk/>
            <pc:sldMk cId="3192055937" sldId="291"/>
            <ac:spMk id="2" creationId="{05373617-D585-BAF0-0B5B-D2CF324A4D6B}"/>
          </ac:spMkLst>
        </pc:spChg>
        <pc:spChg chg="mod">
          <ac:chgData name="Nino Philip Ramones" userId="1068934f-e3b4-4e88-ba23-4cb57230c594" providerId="ADAL" clId="{CE1A2483-E38C-48E5-BC81-7BCC41BEAE8B}" dt="2023-03-26T03:19:32.212" v="14765" actId="1035"/>
          <ac:spMkLst>
            <pc:docMk/>
            <pc:sldMk cId="3192055937" sldId="291"/>
            <ac:spMk id="6" creationId="{1C139C71-43D8-DA15-F46A-8598CDF1F78A}"/>
          </ac:spMkLst>
        </pc:spChg>
        <pc:spChg chg="del">
          <ac:chgData name="Nino Philip Ramones" userId="1068934f-e3b4-4e88-ba23-4cb57230c594" providerId="ADAL" clId="{CE1A2483-E38C-48E5-BC81-7BCC41BEAE8B}" dt="2023-03-26T02:51:51.749" v="13759" actId="478"/>
          <ac:spMkLst>
            <pc:docMk/>
            <pc:sldMk cId="3192055937" sldId="291"/>
            <ac:spMk id="8" creationId="{39088E25-DA30-5952-1F56-05AF9F5E2157}"/>
          </ac:spMkLst>
        </pc:spChg>
        <pc:spChg chg="mod">
          <ac:chgData name="Nino Philip Ramones" userId="1068934f-e3b4-4e88-ba23-4cb57230c594" providerId="ADAL" clId="{CE1A2483-E38C-48E5-BC81-7BCC41BEAE8B}" dt="2023-03-26T03:19:32.212" v="14765" actId="1035"/>
          <ac:spMkLst>
            <pc:docMk/>
            <pc:sldMk cId="3192055937" sldId="291"/>
            <ac:spMk id="12" creationId="{A03D9DDB-0911-CCC6-289E-FE03CE9C7E57}"/>
          </ac:spMkLst>
        </pc:spChg>
        <pc:spChg chg="add mod">
          <ac:chgData name="Nino Philip Ramones" userId="1068934f-e3b4-4e88-ba23-4cb57230c594" providerId="ADAL" clId="{CE1A2483-E38C-48E5-BC81-7BCC41BEAE8B}" dt="2023-03-26T03:19:32.212" v="14765" actId="1035"/>
          <ac:spMkLst>
            <pc:docMk/>
            <pc:sldMk cId="3192055937" sldId="291"/>
            <ac:spMk id="19" creationId="{62B725AB-4493-D4B9-75CD-7C5549A88530}"/>
          </ac:spMkLst>
        </pc:spChg>
        <pc:spChg chg="add mod">
          <ac:chgData name="Nino Philip Ramones" userId="1068934f-e3b4-4e88-ba23-4cb57230c594" providerId="ADAL" clId="{CE1A2483-E38C-48E5-BC81-7BCC41BEAE8B}" dt="2023-03-26T03:19:32.212" v="14765" actId="1035"/>
          <ac:spMkLst>
            <pc:docMk/>
            <pc:sldMk cId="3192055937" sldId="291"/>
            <ac:spMk id="20" creationId="{5754CAF5-3A2C-A9C5-9537-41EAD1C6642E}"/>
          </ac:spMkLst>
        </pc:spChg>
        <pc:grpChg chg="add del mod">
          <ac:chgData name="Nino Philip Ramones" userId="1068934f-e3b4-4e88-ba23-4cb57230c594" providerId="ADAL" clId="{CE1A2483-E38C-48E5-BC81-7BCC41BEAE8B}" dt="2023-03-26T03:12:33.549" v="14272" actId="478"/>
          <ac:grpSpMkLst>
            <pc:docMk/>
            <pc:sldMk cId="3192055937" sldId="291"/>
            <ac:grpSpMk id="17" creationId="{9451BA94-062B-3CB3-668F-7F3645DEB745}"/>
          </ac:grpSpMkLst>
        </pc:grpChg>
        <pc:picChg chg="add mod modCrop">
          <ac:chgData name="Nino Philip Ramones" userId="1068934f-e3b4-4e88-ba23-4cb57230c594" providerId="ADAL" clId="{CE1A2483-E38C-48E5-BC81-7BCC41BEAE8B}" dt="2023-03-26T03:02:53.407" v="13824" actId="164"/>
          <ac:picMkLst>
            <pc:docMk/>
            <pc:sldMk cId="3192055937" sldId="291"/>
            <ac:picMk id="4" creationId="{62EDDADA-49BE-84C9-CDF0-85A48D6AA968}"/>
          </ac:picMkLst>
        </pc:picChg>
        <pc:picChg chg="del">
          <ac:chgData name="Nino Philip Ramones" userId="1068934f-e3b4-4e88-ba23-4cb57230c594" providerId="ADAL" clId="{CE1A2483-E38C-48E5-BC81-7BCC41BEAE8B}" dt="2023-03-26T02:51:48.189" v="13758" actId="478"/>
          <ac:picMkLst>
            <pc:docMk/>
            <pc:sldMk cId="3192055937" sldId="291"/>
            <ac:picMk id="5" creationId="{9C4CA27C-CA0F-BC98-6B23-53246FF191BB}"/>
          </ac:picMkLst>
        </pc:picChg>
        <pc:picChg chg="add del mod modCrop">
          <ac:chgData name="Nino Philip Ramones" userId="1068934f-e3b4-4e88-ba23-4cb57230c594" providerId="ADAL" clId="{CE1A2483-E38C-48E5-BC81-7BCC41BEAE8B}" dt="2023-03-26T03:12:28.466" v="14269" actId="21"/>
          <ac:picMkLst>
            <pc:docMk/>
            <pc:sldMk cId="3192055937" sldId="291"/>
            <ac:picMk id="9" creationId="{E2B1D0DD-2938-6309-374D-1CAB29A60F26}"/>
          </ac:picMkLst>
        </pc:picChg>
        <pc:picChg chg="add mod modCrop">
          <ac:chgData name="Nino Philip Ramones" userId="1068934f-e3b4-4e88-ba23-4cb57230c594" providerId="ADAL" clId="{CE1A2483-E38C-48E5-BC81-7BCC41BEAE8B}" dt="2023-03-26T03:19:32.212" v="14765" actId="1035"/>
          <ac:picMkLst>
            <pc:docMk/>
            <pc:sldMk cId="3192055937" sldId="291"/>
            <ac:picMk id="11" creationId="{970F1E83-B030-083A-7373-82982C5C67EE}"/>
          </ac:picMkLst>
        </pc:picChg>
        <pc:picChg chg="add mod modCrop">
          <ac:chgData name="Nino Philip Ramones" userId="1068934f-e3b4-4e88-ba23-4cb57230c594" providerId="ADAL" clId="{CE1A2483-E38C-48E5-BC81-7BCC41BEAE8B}" dt="2023-03-26T03:02:53.407" v="13824" actId="164"/>
          <ac:picMkLst>
            <pc:docMk/>
            <pc:sldMk cId="3192055937" sldId="291"/>
            <ac:picMk id="14" creationId="{8C9DC9A8-A101-4B99-C4ED-341628BDCD72}"/>
          </ac:picMkLst>
        </pc:picChg>
        <pc:picChg chg="add mod modCrop">
          <ac:chgData name="Nino Philip Ramones" userId="1068934f-e3b4-4e88-ba23-4cb57230c594" providerId="ADAL" clId="{CE1A2483-E38C-48E5-BC81-7BCC41BEAE8B}" dt="2023-03-26T03:02:53.407" v="13824" actId="164"/>
          <ac:picMkLst>
            <pc:docMk/>
            <pc:sldMk cId="3192055937" sldId="291"/>
            <ac:picMk id="16" creationId="{81BD971E-24DF-ED1E-0480-4C38C557B50A}"/>
          </ac:picMkLst>
        </pc:picChg>
        <pc:picChg chg="add mod">
          <ac:chgData name="Nino Philip Ramones" userId="1068934f-e3b4-4e88-ba23-4cb57230c594" providerId="ADAL" clId="{CE1A2483-E38C-48E5-BC81-7BCC41BEAE8B}" dt="2023-03-26T03:19:32.212" v="14765" actId="1035"/>
          <ac:picMkLst>
            <pc:docMk/>
            <pc:sldMk cId="3192055937" sldId="291"/>
            <ac:picMk id="18" creationId="{B533B33F-B02A-B6E4-BE78-9F4CE0CEE7B4}"/>
          </ac:picMkLst>
        </pc:picChg>
        <pc:picChg chg="del">
          <ac:chgData name="Nino Philip Ramones" userId="1068934f-e3b4-4e88-ba23-4cb57230c594" providerId="ADAL" clId="{CE1A2483-E38C-48E5-BC81-7BCC41BEAE8B}" dt="2023-03-26T02:52:02.364" v="13761" actId="478"/>
          <ac:picMkLst>
            <pc:docMk/>
            <pc:sldMk cId="3192055937" sldId="291"/>
            <ac:picMk id="4098" creationId="{FBFF0E94-ABA5-0C9F-52A2-3D9BC0E52694}"/>
          </ac:picMkLst>
        </pc:picChg>
      </pc:sldChg>
      <pc:sldChg chg="addSp delSp modSp add mod ord">
        <pc:chgData name="Nino Philip Ramones" userId="1068934f-e3b4-4e88-ba23-4cb57230c594" providerId="ADAL" clId="{CE1A2483-E38C-48E5-BC81-7BCC41BEAE8B}" dt="2023-03-26T03:13:07.467" v="14276" actId="2711"/>
        <pc:sldMkLst>
          <pc:docMk/>
          <pc:sldMk cId="3168222819" sldId="292"/>
        </pc:sldMkLst>
        <pc:spChg chg="mod">
          <ac:chgData name="Nino Philip Ramones" userId="1068934f-e3b4-4e88-ba23-4cb57230c594" providerId="ADAL" clId="{CE1A2483-E38C-48E5-BC81-7BCC41BEAE8B}" dt="2023-03-26T03:13:07.467" v="14276" actId="2711"/>
          <ac:spMkLst>
            <pc:docMk/>
            <pc:sldMk cId="3168222819" sldId="292"/>
            <ac:spMk id="6" creationId="{1C139C71-43D8-DA15-F46A-8598CDF1F78A}"/>
          </ac:spMkLst>
        </pc:spChg>
        <pc:spChg chg="mod">
          <ac:chgData name="Nino Philip Ramones" userId="1068934f-e3b4-4e88-ba23-4cb57230c594" providerId="ADAL" clId="{CE1A2483-E38C-48E5-BC81-7BCC41BEAE8B}" dt="2023-03-26T03:12:01.013" v="14267" actId="12788"/>
          <ac:spMkLst>
            <pc:docMk/>
            <pc:sldMk cId="3168222819" sldId="292"/>
            <ac:spMk id="12" creationId="{A03D9DDB-0911-CCC6-289E-FE03CE9C7E57}"/>
          </ac:spMkLst>
        </pc:spChg>
        <pc:grpChg chg="add mod">
          <ac:chgData name="Nino Philip Ramones" userId="1068934f-e3b4-4e88-ba23-4cb57230c594" providerId="ADAL" clId="{CE1A2483-E38C-48E5-BC81-7BCC41BEAE8B}" dt="2023-03-26T03:06:45.630" v="13965" actId="164"/>
          <ac:grpSpMkLst>
            <pc:docMk/>
            <pc:sldMk cId="3168222819" sldId="292"/>
            <ac:grpSpMk id="2" creationId="{F7342369-3404-D4B2-C175-6DC912B5A1CF}"/>
          </ac:grpSpMkLst>
        </pc:grpChg>
        <pc:grpChg chg="add mod">
          <ac:chgData name="Nino Philip Ramones" userId="1068934f-e3b4-4e88-ba23-4cb57230c594" providerId="ADAL" clId="{CE1A2483-E38C-48E5-BC81-7BCC41BEAE8B}" dt="2023-03-26T03:11:15.621" v="14259" actId="14100"/>
          <ac:grpSpMkLst>
            <pc:docMk/>
            <pc:sldMk cId="3168222819" sldId="292"/>
            <ac:grpSpMk id="3" creationId="{B4381256-8497-E5FD-A264-20AB10FF20F6}"/>
          </ac:grpSpMkLst>
        </pc:grpChg>
        <pc:grpChg chg="del">
          <ac:chgData name="Nino Philip Ramones" userId="1068934f-e3b4-4e88-ba23-4cb57230c594" providerId="ADAL" clId="{CE1A2483-E38C-48E5-BC81-7BCC41BEAE8B}" dt="2023-03-26T03:03:43.631" v="13830" actId="165"/>
          <ac:grpSpMkLst>
            <pc:docMk/>
            <pc:sldMk cId="3168222819" sldId="292"/>
            <ac:grpSpMk id="17" creationId="{9451BA94-062B-3CB3-668F-7F3645DEB745}"/>
          </ac:grpSpMkLst>
        </pc:grpChg>
        <pc:picChg chg="mod ord topLvl">
          <ac:chgData name="Nino Philip Ramones" userId="1068934f-e3b4-4e88-ba23-4cb57230c594" providerId="ADAL" clId="{CE1A2483-E38C-48E5-BC81-7BCC41BEAE8B}" dt="2023-03-26T03:12:10.598" v="14268" actId="12788"/>
          <ac:picMkLst>
            <pc:docMk/>
            <pc:sldMk cId="3168222819" sldId="292"/>
            <ac:picMk id="4" creationId="{62EDDADA-49BE-84C9-CDF0-85A48D6AA968}"/>
          </ac:picMkLst>
        </pc:picChg>
        <pc:picChg chg="del mod topLvl">
          <ac:chgData name="Nino Philip Ramones" userId="1068934f-e3b4-4e88-ba23-4cb57230c594" providerId="ADAL" clId="{CE1A2483-E38C-48E5-BC81-7BCC41BEAE8B}" dt="2023-03-26T03:03:48.644" v="13832" actId="478"/>
          <ac:picMkLst>
            <pc:docMk/>
            <pc:sldMk cId="3168222819" sldId="292"/>
            <ac:picMk id="9" creationId="{E2B1D0DD-2938-6309-374D-1CAB29A60F26}"/>
          </ac:picMkLst>
        </pc:picChg>
        <pc:picChg chg="del">
          <ac:chgData name="Nino Philip Ramones" userId="1068934f-e3b4-4e88-ba23-4cb57230c594" providerId="ADAL" clId="{CE1A2483-E38C-48E5-BC81-7BCC41BEAE8B}" dt="2023-03-26T03:03:45.337" v="13831" actId="478"/>
          <ac:picMkLst>
            <pc:docMk/>
            <pc:sldMk cId="3168222819" sldId="292"/>
            <ac:picMk id="11" creationId="{970F1E83-B030-083A-7373-82982C5C67EE}"/>
          </ac:picMkLst>
        </pc:picChg>
        <pc:picChg chg="mod topLvl">
          <ac:chgData name="Nino Philip Ramones" userId="1068934f-e3b4-4e88-ba23-4cb57230c594" providerId="ADAL" clId="{CE1A2483-E38C-48E5-BC81-7BCC41BEAE8B}" dt="2023-03-26T03:12:10.598" v="14268" actId="12788"/>
          <ac:picMkLst>
            <pc:docMk/>
            <pc:sldMk cId="3168222819" sldId="292"/>
            <ac:picMk id="14" creationId="{8C9DC9A8-A101-4B99-C4ED-341628BDCD72}"/>
          </ac:picMkLst>
        </pc:picChg>
        <pc:picChg chg="mod ord topLvl">
          <ac:chgData name="Nino Philip Ramones" userId="1068934f-e3b4-4e88-ba23-4cb57230c594" providerId="ADAL" clId="{CE1A2483-E38C-48E5-BC81-7BCC41BEAE8B}" dt="2023-03-26T03:12:10.598" v="14268" actId="12788"/>
          <ac:picMkLst>
            <pc:docMk/>
            <pc:sldMk cId="3168222819" sldId="292"/>
            <ac:picMk id="16" creationId="{81BD971E-24DF-ED1E-0480-4C38C557B50A}"/>
          </ac:picMkLst>
        </pc:picChg>
      </pc:sldChg>
      <pc:sldChg chg="addSp delSp modSp add mod ord">
        <pc:chgData name="Nino Philip Ramones" userId="1068934f-e3b4-4e88-ba23-4cb57230c594" providerId="ADAL" clId="{CE1A2483-E38C-48E5-BC81-7BCC41BEAE8B}" dt="2023-03-26T07:00:09.038" v="19148" actId="1036"/>
        <pc:sldMkLst>
          <pc:docMk/>
          <pc:sldMk cId="2324467648" sldId="293"/>
        </pc:sldMkLst>
        <pc:spChg chg="mod">
          <ac:chgData name="Nino Philip Ramones" userId="1068934f-e3b4-4e88-ba23-4cb57230c594" providerId="ADAL" clId="{CE1A2483-E38C-48E5-BC81-7BCC41BEAE8B}" dt="2023-03-26T04:10:26.119" v="14815" actId="20577"/>
          <ac:spMkLst>
            <pc:docMk/>
            <pc:sldMk cId="2324467648" sldId="293"/>
            <ac:spMk id="2" creationId="{05373617-D585-BAF0-0B5B-D2CF324A4D6B}"/>
          </ac:spMkLst>
        </pc:spChg>
        <pc:spChg chg="add mod">
          <ac:chgData name="Nino Philip Ramones" userId="1068934f-e3b4-4e88-ba23-4cb57230c594" providerId="ADAL" clId="{CE1A2483-E38C-48E5-BC81-7BCC41BEAE8B}" dt="2023-03-26T05:50:57.785" v="15587" actId="947"/>
          <ac:spMkLst>
            <pc:docMk/>
            <pc:sldMk cId="2324467648" sldId="293"/>
            <ac:spMk id="3" creationId="{A56FCEA2-81BB-624C-E099-8E94FE58CBD7}"/>
          </ac:spMkLst>
        </pc:spChg>
        <pc:spChg chg="mod">
          <ac:chgData name="Nino Philip Ramones" userId="1068934f-e3b4-4e88-ba23-4cb57230c594" providerId="ADAL" clId="{CE1A2483-E38C-48E5-BC81-7BCC41BEAE8B}" dt="2023-03-26T07:00:09.038" v="19148" actId="1036"/>
          <ac:spMkLst>
            <pc:docMk/>
            <pc:sldMk cId="2324467648" sldId="293"/>
            <ac:spMk id="6" creationId="{1C139C71-43D8-DA15-F46A-8598CDF1F78A}"/>
          </ac:spMkLst>
        </pc:spChg>
        <pc:spChg chg="mod">
          <ac:chgData name="Nino Philip Ramones" userId="1068934f-e3b4-4e88-ba23-4cb57230c594" providerId="ADAL" clId="{CE1A2483-E38C-48E5-BC81-7BCC41BEAE8B}" dt="2023-03-26T05:51:23.864" v="15606" actId="20577"/>
          <ac:spMkLst>
            <pc:docMk/>
            <pc:sldMk cId="2324467648" sldId="293"/>
            <ac:spMk id="12" creationId="{A03D9DDB-0911-CCC6-289E-FE03CE9C7E57}"/>
          </ac:spMkLst>
        </pc:spChg>
        <pc:spChg chg="add del mod">
          <ac:chgData name="Nino Philip Ramones" userId="1068934f-e3b4-4e88-ba23-4cb57230c594" providerId="ADAL" clId="{CE1A2483-E38C-48E5-BC81-7BCC41BEAE8B}" dt="2023-03-26T06:47:51.003" v="18823" actId="21"/>
          <ac:spMkLst>
            <pc:docMk/>
            <pc:sldMk cId="2324467648" sldId="293"/>
            <ac:spMk id="20" creationId="{72B3AEF9-3BA1-9360-DDC0-5FC0D1BA55A1}"/>
          </ac:spMkLst>
        </pc:spChg>
        <pc:spChg chg="add del mod">
          <ac:chgData name="Nino Philip Ramones" userId="1068934f-e3b4-4e88-ba23-4cb57230c594" providerId="ADAL" clId="{CE1A2483-E38C-48E5-BC81-7BCC41BEAE8B}" dt="2023-03-26T06:47:51.003" v="18823" actId="21"/>
          <ac:spMkLst>
            <pc:docMk/>
            <pc:sldMk cId="2324467648" sldId="293"/>
            <ac:spMk id="21" creationId="{E1E35B6C-DF39-C6EB-0575-B2B393AD3E67}"/>
          </ac:spMkLst>
        </pc:spChg>
        <pc:grpChg chg="add del mod">
          <ac:chgData name="Nino Philip Ramones" userId="1068934f-e3b4-4e88-ba23-4cb57230c594" providerId="ADAL" clId="{CE1A2483-E38C-48E5-BC81-7BCC41BEAE8B}" dt="2023-03-26T05:38:12.245" v="15022" actId="165"/>
          <ac:grpSpMkLst>
            <pc:docMk/>
            <pc:sldMk cId="2324467648" sldId="293"/>
            <ac:grpSpMk id="10" creationId="{CCC4F7D9-FD83-E219-D824-C05F22BBFF6F}"/>
          </ac:grpSpMkLst>
        </pc:grpChg>
        <pc:grpChg chg="add del mod topLvl">
          <ac:chgData name="Nino Philip Ramones" userId="1068934f-e3b4-4e88-ba23-4cb57230c594" providerId="ADAL" clId="{CE1A2483-E38C-48E5-BC81-7BCC41BEAE8B}" dt="2023-03-26T05:46:10.665" v="15308" actId="165"/>
          <ac:grpSpMkLst>
            <pc:docMk/>
            <pc:sldMk cId="2324467648" sldId="293"/>
            <ac:grpSpMk id="16" creationId="{6960A9BC-CE34-ADA5-95D5-5EF73BAEEE4D}"/>
          </ac:grpSpMkLst>
        </pc:grpChg>
        <pc:grpChg chg="add del mod topLvl">
          <ac:chgData name="Nino Philip Ramones" userId="1068934f-e3b4-4e88-ba23-4cb57230c594" providerId="ADAL" clId="{CE1A2483-E38C-48E5-BC81-7BCC41BEAE8B}" dt="2023-03-26T05:46:47.848" v="15331" actId="165"/>
          <ac:grpSpMkLst>
            <pc:docMk/>
            <pc:sldMk cId="2324467648" sldId="293"/>
            <ac:grpSpMk id="17" creationId="{DC896667-3A49-B68E-7618-02F23280978B}"/>
          </ac:grpSpMkLst>
        </pc:grpChg>
        <pc:grpChg chg="add del mod">
          <ac:chgData name="Nino Philip Ramones" userId="1068934f-e3b4-4e88-ba23-4cb57230c594" providerId="ADAL" clId="{CE1A2483-E38C-48E5-BC81-7BCC41BEAE8B}" dt="2023-03-26T05:45:30.228" v="15289" actId="165"/>
          <ac:grpSpMkLst>
            <pc:docMk/>
            <pc:sldMk cId="2324467648" sldId="293"/>
            <ac:grpSpMk id="18" creationId="{9E5FAA4F-3911-78DF-986C-C471E3B8356E}"/>
          </ac:grpSpMkLst>
        </pc:grpChg>
        <pc:grpChg chg="add mod">
          <ac:chgData name="Nino Philip Ramones" userId="1068934f-e3b4-4e88-ba23-4cb57230c594" providerId="ADAL" clId="{CE1A2483-E38C-48E5-BC81-7BCC41BEAE8B}" dt="2023-03-26T06:58:16.794" v="19126" actId="14100"/>
          <ac:grpSpMkLst>
            <pc:docMk/>
            <pc:sldMk cId="2324467648" sldId="293"/>
            <ac:grpSpMk id="19" creationId="{64A0DF12-0C2F-18B0-1A91-BFEA414AF42C}"/>
          </ac:grpSpMkLst>
        </pc:grpChg>
        <pc:picChg chg="del">
          <ac:chgData name="Nino Philip Ramones" userId="1068934f-e3b4-4e88-ba23-4cb57230c594" providerId="ADAL" clId="{CE1A2483-E38C-48E5-BC81-7BCC41BEAE8B}" dt="2023-03-26T04:12:01.189" v="14898" actId="478"/>
          <ac:picMkLst>
            <pc:docMk/>
            <pc:sldMk cId="2324467648" sldId="293"/>
            <ac:picMk id="4" creationId="{F80FEB30-9E07-DFAD-ECA1-FF3600E6B0A8}"/>
          </ac:picMkLst>
        </pc:picChg>
        <pc:picChg chg="add mod topLvl modCrop">
          <ac:chgData name="Nino Philip Ramones" userId="1068934f-e3b4-4e88-ba23-4cb57230c594" providerId="ADAL" clId="{CE1A2483-E38C-48E5-BC81-7BCC41BEAE8B}" dt="2023-03-26T05:46:55.284" v="15334" actId="164"/>
          <ac:picMkLst>
            <pc:docMk/>
            <pc:sldMk cId="2324467648" sldId="293"/>
            <ac:picMk id="7" creationId="{B545C364-6BC3-F5C2-9AC2-1CD83928E009}"/>
          </ac:picMkLst>
        </pc:picChg>
        <pc:picChg chg="add mod topLvl modCrop">
          <ac:chgData name="Nino Philip Ramones" userId="1068934f-e3b4-4e88-ba23-4cb57230c594" providerId="ADAL" clId="{CE1A2483-E38C-48E5-BC81-7BCC41BEAE8B}" dt="2023-03-26T05:46:55.284" v="15334" actId="164"/>
          <ac:picMkLst>
            <pc:docMk/>
            <pc:sldMk cId="2324467648" sldId="293"/>
            <ac:picMk id="9" creationId="{C908F48E-A759-C61A-230E-54FCD8D63356}"/>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3" creationId="{FF02776B-1A5F-082C-9770-26050D082E33}"/>
          </ac:picMkLst>
        </pc:picChg>
        <pc:picChg chg="add mod ord topLvl modCrop">
          <ac:chgData name="Nino Philip Ramones" userId="1068934f-e3b4-4e88-ba23-4cb57230c594" providerId="ADAL" clId="{CE1A2483-E38C-48E5-BC81-7BCC41BEAE8B}" dt="2023-03-26T05:46:55.284" v="15334" actId="164"/>
          <ac:picMkLst>
            <pc:docMk/>
            <pc:sldMk cId="2324467648" sldId="293"/>
            <ac:picMk id="15" creationId="{75CBC01E-136C-2419-BFE4-5A6A51114590}"/>
          </ac:picMkLst>
        </pc:picChg>
      </pc:sldChg>
      <pc:sldChg chg="addSp delSp modSp add mod">
        <pc:chgData name="Nino Philip Ramones" userId="1068934f-e3b4-4e88-ba23-4cb57230c594" providerId="ADAL" clId="{CE1A2483-E38C-48E5-BC81-7BCC41BEAE8B}" dt="2023-03-26T07:06:33.463" v="19664" actId="20577"/>
        <pc:sldMkLst>
          <pc:docMk/>
          <pc:sldMk cId="4028002227" sldId="294"/>
        </pc:sldMkLst>
        <pc:spChg chg="mod">
          <ac:chgData name="Nino Philip Ramones" userId="1068934f-e3b4-4e88-ba23-4cb57230c594" providerId="ADAL" clId="{CE1A2483-E38C-48E5-BC81-7BCC41BEAE8B}" dt="2023-03-26T06:18:36.047" v="16721" actId="20577"/>
          <ac:spMkLst>
            <pc:docMk/>
            <pc:sldMk cId="4028002227" sldId="294"/>
            <ac:spMk id="2" creationId="{05373617-D585-BAF0-0B5B-D2CF324A4D6B}"/>
          </ac:spMkLst>
        </pc:spChg>
        <pc:spChg chg="del">
          <ac:chgData name="Nino Philip Ramones" userId="1068934f-e3b4-4e88-ba23-4cb57230c594" providerId="ADAL" clId="{CE1A2483-E38C-48E5-BC81-7BCC41BEAE8B}" dt="2023-03-26T06:18:40.296" v="16722" actId="478"/>
          <ac:spMkLst>
            <pc:docMk/>
            <pc:sldMk cId="4028002227" sldId="294"/>
            <ac:spMk id="3" creationId="{A56FCEA2-81BB-624C-E099-8E94FE58CBD7}"/>
          </ac:spMkLst>
        </pc:spChg>
        <pc:spChg chg="add del mod">
          <ac:chgData name="Nino Philip Ramones" userId="1068934f-e3b4-4e88-ba23-4cb57230c594" providerId="ADAL" clId="{CE1A2483-E38C-48E5-BC81-7BCC41BEAE8B}" dt="2023-03-26T06:23:27.757" v="16956" actId="478"/>
          <ac:spMkLst>
            <pc:docMk/>
            <pc:sldMk cId="4028002227" sldId="294"/>
            <ac:spMk id="4" creationId="{B5671102-73BC-C068-825F-9BCF0EBDCC41}"/>
          </ac:spMkLst>
        </pc:spChg>
        <pc:spChg chg="mod">
          <ac:chgData name="Nino Philip Ramones" userId="1068934f-e3b4-4e88-ba23-4cb57230c594" providerId="ADAL" clId="{CE1A2483-E38C-48E5-BC81-7BCC41BEAE8B}" dt="2023-03-26T07:06:33.463" v="19664" actId="20577"/>
          <ac:spMkLst>
            <pc:docMk/>
            <pc:sldMk cId="4028002227" sldId="294"/>
            <ac:spMk id="6" creationId="{1C139C71-43D8-DA15-F46A-8598CDF1F78A}"/>
          </ac:spMkLst>
        </pc:spChg>
        <pc:spChg chg="add mod">
          <ac:chgData name="Nino Philip Ramones" userId="1068934f-e3b4-4e88-ba23-4cb57230c594" providerId="ADAL" clId="{CE1A2483-E38C-48E5-BC81-7BCC41BEAE8B}" dt="2023-03-26T06:48:37.579" v="18836" actId="1076"/>
          <ac:spMkLst>
            <pc:docMk/>
            <pc:sldMk cId="4028002227" sldId="294"/>
            <ac:spMk id="11" creationId="{BB259863-5E41-470F-2F8D-9C0894443306}"/>
          </ac:spMkLst>
        </pc:spChg>
        <pc:spChg chg="del">
          <ac:chgData name="Nino Philip Ramones" userId="1068934f-e3b4-4e88-ba23-4cb57230c594" providerId="ADAL" clId="{CE1A2483-E38C-48E5-BC81-7BCC41BEAE8B}" dt="2023-03-26T06:18:50.917" v="16724" actId="478"/>
          <ac:spMkLst>
            <pc:docMk/>
            <pc:sldMk cId="4028002227" sldId="294"/>
            <ac:spMk id="12" creationId="{A03D9DDB-0911-CCC6-289E-FE03CE9C7E57}"/>
          </ac:spMkLst>
        </pc:spChg>
        <pc:spChg chg="add mod">
          <ac:chgData name="Nino Philip Ramones" userId="1068934f-e3b4-4e88-ba23-4cb57230c594" providerId="ADAL" clId="{CE1A2483-E38C-48E5-BC81-7BCC41BEAE8B}" dt="2023-03-26T06:48:43.698" v="18837" actId="1076"/>
          <ac:spMkLst>
            <pc:docMk/>
            <pc:sldMk cId="4028002227" sldId="294"/>
            <ac:spMk id="14" creationId="{AE9F15E5-DB4F-049D-6DDC-BC220337710B}"/>
          </ac:spMkLst>
        </pc:spChg>
        <pc:spChg chg="add mod">
          <ac:chgData name="Nino Philip Ramones" userId="1068934f-e3b4-4e88-ba23-4cb57230c594" providerId="ADAL" clId="{CE1A2483-E38C-48E5-BC81-7BCC41BEAE8B}" dt="2023-03-26T06:52:33.313" v="19085" actId="20577"/>
          <ac:spMkLst>
            <pc:docMk/>
            <pc:sldMk cId="4028002227" sldId="294"/>
            <ac:spMk id="16" creationId="{529159D4-2DC0-908C-B848-54A266606B29}"/>
          </ac:spMkLst>
        </pc:spChg>
        <pc:grpChg chg="add mod">
          <ac:chgData name="Nino Philip Ramones" userId="1068934f-e3b4-4e88-ba23-4cb57230c594" providerId="ADAL" clId="{CE1A2483-E38C-48E5-BC81-7BCC41BEAE8B}" dt="2023-03-26T06:45:28.362" v="18774" actId="1036"/>
          <ac:grpSpMkLst>
            <pc:docMk/>
            <pc:sldMk cId="4028002227" sldId="294"/>
            <ac:grpSpMk id="10" creationId="{5BF68F3A-0319-D17A-A931-C1F0C6B8B058}"/>
          </ac:grpSpMkLst>
        </pc:grpChg>
        <pc:grpChg chg="del">
          <ac:chgData name="Nino Philip Ramones" userId="1068934f-e3b4-4e88-ba23-4cb57230c594" providerId="ADAL" clId="{CE1A2483-E38C-48E5-BC81-7BCC41BEAE8B}" dt="2023-03-26T06:18:48.476" v="16723" actId="478"/>
          <ac:grpSpMkLst>
            <pc:docMk/>
            <pc:sldMk cId="4028002227" sldId="294"/>
            <ac:grpSpMk id="19" creationId="{64A0DF12-0C2F-18B0-1A91-BFEA414AF42C}"/>
          </ac:grpSpMkLst>
        </pc:grpChg>
        <pc:picChg chg="add mod modCrop">
          <ac:chgData name="Nino Philip Ramones" userId="1068934f-e3b4-4e88-ba23-4cb57230c594" providerId="ADAL" clId="{CE1A2483-E38C-48E5-BC81-7BCC41BEAE8B}" dt="2023-03-26T06:45:35.735" v="18775" actId="1036"/>
          <ac:picMkLst>
            <pc:docMk/>
            <pc:sldMk cId="4028002227" sldId="294"/>
            <ac:picMk id="5" creationId="{35FA5325-15EE-25C4-ADF7-EEF9F054AB82}"/>
          </ac:picMkLst>
        </pc:picChg>
        <pc:picChg chg="add mod modCrop">
          <ac:chgData name="Nino Philip Ramones" userId="1068934f-e3b4-4e88-ba23-4cb57230c594" providerId="ADAL" clId="{CE1A2483-E38C-48E5-BC81-7BCC41BEAE8B}" dt="2023-03-26T06:45:16.795" v="18768" actId="164"/>
          <ac:picMkLst>
            <pc:docMk/>
            <pc:sldMk cId="4028002227" sldId="294"/>
            <ac:picMk id="8" creationId="{1A55139A-FEEF-290A-DE40-47D01B1F43E6}"/>
          </ac:picMkLst>
        </pc:picChg>
      </pc:sldChg>
      <pc:sldChg chg="addSp delSp modSp add mod">
        <pc:chgData name="Nino Philip Ramones" userId="1068934f-e3b4-4e88-ba23-4cb57230c594" providerId="ADAL" clId="{CE1A2483-E38C-48E5-BC81-7BCC41BEAE8B}" dt="2023-03-26T09:20:13.937" v="28126" actId="20577"/>
        <pc:sldMkLst>
          <pc:docMk/>
          <pc:sldMk cId="4060960727" sldId="295"/>
        </pc:sldMkLst>
        <pc:spChg chg="del">
          <ac:chgData name="Nino Philip Ramones" userId="1068934f-e3b4-4e88-ba23-4cb57230c594" providerId="ADAL" clId="{CE1A2483-E38C-48E5-BC81-7BCC41BEAE8B}" dt="2023-03-26T07:00:36.777" v="19149" actId="478"/>
          <ac:spMkLst>
            <pc:docMk/>
            <pc:sldMk cId="4060960727" sldId="295"/>
            <ac:spMk id="2" creationId="{05373617-D585-BAF0-0B5B-D2CF324A4D6B}"/>
          </ac:spMkLst>
        </pc:spChg>
        <pc:spChg chg="mod">
          <ac:chgData name="Nino Philip Ramones" userId="1068934f-e3b4-4e88-ba23-4cb57230c594" providerId="ADAL" clId="{CE1A2483-E38C-48E5-BC81-7BCC41BEAE8B}" dt="2023-03-26T09:20:13.937" v="28126" actId="20577"/>
          <ac:spMkLst>
            <pc:docMk/>
            <pc:sldMk cId="4060960727" sldId="295"/>
            <ac:spMk id="6" creationId="{1C139C71-43D8-DA15-F46A-8598CDF1F78A}"/>
          </ac:spMkLst>
        </pc:spChg>
        <pc:spChg chg="del">
          <ac:chgData name="Nino Philip Ramones" userId="1068934f-e3b4-4e88-ba23-4cb57230c594" providerId="ADAL" clId="{CE1A2483-E38C-48E5-BC81-7BCC41BEAE8B}" dt="2023-03-26T07:01:55.904" v="19155" actId="478"/>
          <ac:spMkLst>
            <pc:docMk/>
            <pc:sldMk cId="4060960727" sldId="295"/>
            <ac:spMk id="11" creationId="{BB259863-5E41-470F-2F8D-9C0894443306}"/>
          </ac:spMkLst>
        </pc:spChg>
        <pc:spChg chg="add mod">
          <ac:chgData name="Nino Philip Ramones" userId="1068934f-e3b4-4e88-ba23-4cb57230c594" providerId="ADAL" clId="{CE1A2483-E38C-48E5-BC81-7BCC41BEAE8B}" dt="2023-03-26T07:42:10.628" v="21610" actId="1035"/>
          <ac:spMkLst>
            <pc:docMk/>
            <pc:sldMk cId="4060960727" sldId="295"/>
            <ac:spMk id="13" creationId="{07565725-F1FB-D6D1-837F-4B5DCF0A70C6}"/>
          </ac:spMkLst>
        </pc:spChg>
        <pc:spChg chg="del">
          <ac:chgData name="Nino Philip Ramones" userId="1068934f-e3b4-4e88-ba23-4cb57230c594" providerId="ADAL" clId="{CE1A2483-E38C-48E5-BC81-7BCC41BEAE8B}" dt="2023-03-26T07:01:55.904" v="19155" actId="478"/>
          <ac:spMkLst>
            <pc:docMk/>
            <pc:sldMk cId="4060960727" sldId="295"/>
            <ac:spMk id="14" creationId="{AE9F15E5-DB4F-049D-6DDC-BC220337710B}"/>
          </ac:spMkLst>
        </pc:spChg>
        <pc:spChg chg="add del mod">
          <ac:chgData name="Nino Philip Ramones" userId="1068934f-e3b4-4e88-ba23-4cb57230c594" providerId="ADAL" clId="{CE1A2483-E38C-48E5-BC81-7BCC41BEAE8B}" dt="2023-03-26T07:31:25.577" v="21225" actId="478"/>
          <ac:spMkLst>
            <pc:docMk/>
            <pc:sldMk cId="4060960727" sldId="295"/>
            <ac:spMk id="15" creationId="{56F73D2D-F5FD-E4BA-1A92-41A9A0C2C9A0}"/>
          </ac:spMkLst>
        </pc:spChg>
        <pc:spChg chg="mod">
          <ac:chgData name="Nino Philip Ramones" userId="1068934f-e3b4-4e88-ba23-4cb57230c594" providerId="ADAL" clId="{CE1A2483-E38C-48E5-BC81-7BCC41BEAE8B}" dt="2023-03-26T07:26:16.168" v="20787" actId="1038"/>
          <ac:spMkLst>
            <pc:docMk/>
            <pc:sldMk cId="4060960727" sldId="295"/>
            <ac:spMk id="16" creationId="{529159D4-2DC0-908C-B848-54A266606B29}"/>
          </ac:spMkLst>
        </pc:spChg>
        <pc:spChg chg="add mod">
          <ac:chgData name="Nino Philip Ramones" userId="1068934f-e3b4-4e88-ba23-4cb57230c594" providerId="ADAL" clId="{CE1A2483-E38C-48E5-BC81-7BCC41BEAE8B}" dt="2023-03-26T07:31:08.720" v="21224" actId="1076"/>
          <ac:spMkLst>
            <pc:docMk/>
            <pc:sldMk cId="4060960727" sldId="295"/>
            <ac:spMk id="17" creationId="{78847466-6959-698B-F429-0E420A417506}"/>
          </ac:spMkLst>
        </pc:spChg>
        <pc:spChg chg="add mod">
          <ac:chgData name="Nino Philip Ramones" userId="1068934f-e3b4-4e88-ba23-4cb57230c594" providerId="ADAL" clId="{CE1A2483-E38C-48E5-BC81-7BCC41BEAE8B}" dt="2023-03-26T07:31:02.395" v="21222" actId="1076"/>
          <ac:spMkLst>
            <pc:docMk/>
            <pc:sldMk cId="4060960727" sldId="295"/>
            <ac:spMk id="18" creationId="{090DCD4F-B28E-BECA-0E72-6F9C51E3458F}"/>
          </ac:spMkLst>
        </pc:spChg>
        <pc:grpChg chg="del">
          <ac:chgData name="Nino Philip Ramones" userId="1068934f-e3b4-4e88-ba23-4cb57230c594" providerId="ADAL" clId="{CE1A2483-E38C-48E5-BC81-7BCC41BEAE8B}" dt="2023-03-26T07:01:51.524" v="19154" actId="478"/>
          <ac:grpSpMkLst>
            <pc:docMk/>
            <pc:sldMk cId="4060960727" sldId="295"/>
            <ac:grpSpMk id="10" creationId="{5BF68F3A-0319-D17A-A931-C1F0C6B8B058}"/>
          </ac:grpSpMkLst>
        </pc:grpChg>
        <pc:grpChg chg="add mod">
          <ac:chgData name="Nino Philip Ramones" userId="1068934f-e3b4-4e88-ba23-4cb57230c594" providerId="ADAL" clId="{CE1A2483-E38C-48E5-BC81-7BCC41BEAE8B}" dt="2023-03-26T07:24:12.589" v="20559" actId="1035"/>
          <ac:grpSpMkLst>
            <pc:docMk/>
            <pc:sldMk cId="4060960727" sldId="295"/>
            <ac:grpSpMk id="12" creationId="{05BAAEA3-5D88-8154-9068-818D1A0CB520}"/>
          </ac:grpSpMkLst>
        </pc:grpChg>
        <pc:picChg chg="add mod">
          <ac:chgData name="Nino Philip Ramones" userId="1068934f-e3b4-4e88-ba23-4cb57230c594" providerId="ADAL" clId="{CE1A2483-E38C-48E5-BC81-7BCC41BEAE8B}" dt="2023-03-26T07:23:39.703" v="20551" actId="14100"/>
          <ac:picMkLst>
            <pc:docMk/>
            <pc:sldMk cId="4060960727" sldId="295"/>
            <ac:picMk id="4" creationId="{B197A632-FB85-A997-CB4E-3B68180C09DC}"/>
          </ac:picMkLst>
        </pc:picChg>
        <pc:picChg chg="add mod modCrop">
          <ac:chgData name="Nino Philip Ramones" userId="1068934f-e3b4-4e88-ba23-4cb57230c594" providerId="ADAL" clId="{CE1A2483-E38C-48E5-BC81-7BCC41BEAE8B}" dt="2023-03-26T07:23:52.337" v="20555" actId="164"/>
          <ac:picMkLst>
            <pc:docMk/>
            <pc:sldMk cId="4060960727" sldId="295"/>
            <ac:picMk id="7" creationId="{45B7C1C9-5589-BA98-8ACF-C8442468C910}"/>
          </ac:picMkLst>
        </pc:picChg>
        <pc:picChg chg="add mod modCrop">
          <ac:chgData name="Nino Philip Ramones" userId="1068934f-e3b4-4e88-ba23-4cb57230c594" providerId="ADAL" clId="{CE1A2483-E38C-48E5-BC81-7BCC41BEAE8B}" dt="2023-03-26T07:23:52.337" v="20555" actId="164"/>
          <ac:picMkLst>
            <pc:docMk/>
            <pc:sldMk cId="4060960727" sldId="295"/>
            <ac:picMk id="9" creationId="{92CEF692-6C1A-EF3E-786F-E853EB1A706A}"/>
          </ac:picMkLst>
        </pc:picChg>
        <pc:picChg chg="add del mod">
          <ac:chgData name="Nino Philip Ramones" userId="1068934f-e3b4-4e88-ba23-4cb57230c594" providerId="ADAL" clId="{CE1A2483-E38C-48E5-BC81-7BCC41BEAE8B}" dt="2023-03-26T07:16:57.634" v="20306" actId="478"/>
          <ac:picMkLst>
            <pc:docMk/>
            <pc:sldMk cId="4060960727" sldId="295"/>
            <ac:picMk id="5122" creationId="{03D68435-2ED3-A4C6-3C27-279734034B45}"/>
          </ac:picMkLst>
        </pc:picChg>
      </pc:sldChg>
      <pc:sldChg chg="addSp delSp modSp add mod ord">
        <pc:chgData name="Nino Philip Ramones" userId="1068934f-e3b4-4e88-ba23-4cb57230c594" providerId="ADAL" clId="{CE1A2483-E38C-48E5-BC81-7BCC41BEAE8B}" dt="2023-03-26T07:49:23.660" v="21924" actId="1036"/>
        <pc:sldMkLst>
          <pc:docMk/>
          <pc:sldMk cId="139793571" sldId="296"/>
        </pc:sldMkLst>
        <pc:spChg chg="del mod">
          <ac:chgData name="Nino Philip Ramones" userId="1068934f-e3b4-4e88-ba23-4cb57230c594" providerId="ADAL" clId="{CE1A2483-E38C-48E5-BC81-7BCC41BEAE8B}" dt="2023-03-26T07:39:15.673" v="21444" actId="478"/>
          <ac:spMkLst>
            <pc:docMk/>
            <pc:sldMk cId="139793571" sldId="296"/>
            <ac:spMk id="2" creationId="{05373617-D585-BAF0-0B5B-D2CF324A4D6B}"/>
          </ac:spMkLst>
        </pc:spChg>
        <pc:spChg chg="del">
          <ac:chgData name="Nino Philip Ramones" userId="1068934f-e3b4-4e88-ba23-4cb57230c594" providerId="ADAL" clId="{CE1A2483-E38C-48E5-BC81-7BCC41BEAE8B}" dt="2023-03-26T07:33:19.352" v="21323" actId="478"/>
          <ac:spMkLst>
            <pc:docMk/>
            <pc:sldMk cId="139793571" sldId="296"/>
            <ac:spMk id="3" creationId="{A56FCEA2-81BB-624C-E099-8E94FE58CBD7}"/>
          </ac:spMkLst>
        </pc:spChg>
        <pc:spChg chg="del">
          <ac:chgData name="Nino Philip Ramones" userId="1068934f-e3b4-4e88-ba23-4cb57230c594" providerId="ADAL" clId="{CE1A2483-E38C-48E5-BC81-7BCC41BEAE8B}" dt="2023-03-26T07:34:00.503" v="21331" actId="478"/>
          <ac:spMkLst>
            <pc:docMk/>
            <pc:sldMk cId="139793571" sldId="296"/>
            <ac:spMk id="6" creationId="{1C139C71-43D8-DA15-F46A-8598CDF1F78A}"/>
          </ac:spMkLst>
        </pc:spChg>
        <pc:spChg chg="mod">
          <ac:chgData name="Nino Philip Ramones" userId="1068934f-e3b4-4e88-ba23-4cb57230c594" providerId="ADAL" clId="{CE1A2483-E38C-48E5-BC81-7BCC41BEAE8B}" dt="2023-03-26T07:47:32.704" v="21890" actId="1035"/>
          <ac:spMkLst>
            <pc:docMk/>
            <pc:sldMk cId="139793571" sldId="296"/>
            <ac:spMk id="12" creationId="{A03D9DDB-0911-CCC6-289E-FE03CE9C7E57}"/>
          </ac:spMkLst>
        </pc:spChg>
        <pc:spChg chg="add mod">
          <ac:chgData name="Nino Philip Ramones" userId="1068934f-e3b4-4e88-ba23-4cb57230c594" providerId="ADAL" clId="{CE1A2483-E38C-48E5-BC81-7BCC41BEAE8B}" dt="2023-03-26T07:39:45.963" v="21454" actId="1037"/>
          <ac:spMkLst>
            <pc:docMk/>
            <pc:sldMk cId="139793571" sldId="296"/>
            <ac:spMk id="14" creationId="{3AD72C38-FC4D-F725-0285-B8C4B08CB869}"/>
          </ac:spMkLst>
        </pc:spChg>
        <pc:spChg chg="add mod">
          <ac:chgData name="Nino Philip Ramones" userId="1068934f-e3b4-4e88-ba23-4cb57230c594" providerId="ADAL" clId="{CE1A2483-E38C-48E5-BC81-7BCC41BEAE8B}" dt="2023-03-26T07:39:49.871" v="21455" actId="1035"/>
          <ac:spMkLst>
            <pc:docMk/>
            <pc:sldMk cId="139793571" sldId="296"/>
            <ac:spMk id="16" creationId="{D731C356-BEDD-81ED-E1B8-4C152F03FF24}"/>
          </ac:spMkLst>
        </pc:spChg>
        <pc:spChg chg="add mod">
          <ac:chgData name="Nino Philip Ramones" userId="1068934f-e3b4-4e88-ba23-4cb57230c594" providerId="ADAL" clId="{CE1A2483-E38C-48E5-BC81-7BCC41BEAE8B}" dt="2023-03-26T07:47:02.382" v="21884" actId="1036"/>
          <ac:spMkLst>
            <pc:docMk/>
            <pc:sldMk cId="139793571" sldId="296"/>
            <ac:spMk id="17" creationId="{8CCE19BF-04F5-5F2D-6AD4-2BA749FFDAE0}"/>
          </ac:spMkLst>
        </pc:spChg>
        <pc:spChg chg="mod">
          <ac:chgData name="Nino Philip Ramones" userId="1068934f-e3b4-4e88-ba23-4cb57230c594" providerId="ADAL" clId="{CE1A2483-E38C-48E5-BC81-7BCC41BEAE8B}" dt="2023-03-26T07:45:51.602" v="21871"/>
          <ac:spMkLst>
            <pc:docMk/>
            <pc:sldMk cId="139793571" sldId="296"/>
            <ac:spMk id="20" creationId="{11839F73-AC73-C760-B8B2-5D93B946C2CC}"/>
          </ac:spMkLst>
        </pc:spChg>
        <pc:spChg chg="mod">
          <ac:chgData name="Nino Philip Ramones" userId="1068934f-e3b4-4e88-ba23-4cb57230c594" providerId="ADAL" clId="{CE1A2483-E38C-48E5-BC81-7BCC41BEAE8B}" dt="2023-03-26T07:45:51.602" v="21871"/>
          <ac:spMkLst>
            <pc:docMk/>
            <pc:sldMk cId="139793571" sldId="296"/>
            <ac:spMk id="21" creationId="{388E3375-2F27-BAD7-226B-ED1DE347FE4E}"/>
          </ac:spMkLst>
        </pc:spChg>
        <pc:spChg chg="mod">
          <ac:chgData name="Nino Philip Ramones" userId="1068934f-e3b4-4e88-ba23-4cb57230c594" providerId="ADAL" clId="{CE1A2483-E38C-48E5-BC81-7BCC41BEAE8B}" dt="2023-03-26T07:45:51.602" v="21871"/>
          <ac:spMkLst>
            <pc:docMk/>
            <pc:sldMk cId="139793571" sldId="296"/>
            <ac:spMk id="22" creationId="{0581C36B-4646-3F73-C326-2CF9239F9A37}"/>
          </ac:spMkLst>
        </pc:spChg>
        <pc:spChg chg="mod">
          <ac:chgData name="Nino Philip Ramones" userId="1068934f-e3b4-4e88-ba23-4cb57230c594" providerId="ADAL" clId="{CE1A2483-E38C-48E5-BC81-7BCC41BEAE8B}" dt="2023-03-26T07:45:51.602" v="21871"/>
          <ac:spMkLst>
            <pc:docMk/>
            <pc:sldMk cId="139793571" sldId="296"/>
            <ac:spMk id="27" creationId="{EBD7BDAA-7B82-6F9C-77D0-D57B0303301F}"/>
          </ac:spMkLst>
        </pc:spChg>
        <pc:spChg chg="add mod">
          <ac:chgData name="Nino Philip Ramones" userId="1068934f-e3b4-4e88-ba23-4cb57230c594" providerId="ADAL" clId="{CE1A2483-E38C-48E5-BC81-7BCC41BEAE8B}" dt="2023-03-26T07:49:23.660" v="21924" actId="1036"/>
          <ac:spMkLst>
            <pc:docMk/>
            <pc:sldMk cId="139793571" sldId="296"/>
            <ac:spMk id="28" creationId="{C6032C7F-1A53-D752-42C9-4DED807FD8EE}"/>
          </ac:spMkLst>
        </pc:spChg>
        <pc:spChg chg="add mod">
          <ac:chgData name="Nino Philip Ramones" userId="1068934f-e3b4-4e88-ba23-4cb57230c594" providerId="ADAL" clId="{CE1A2483-E38C-48E5-BC81-7BCC41BEAE8B}" dt="2023-03-26T07:49:07.728" v="21920" actId="1035"/>
          <ac:spMkLst>
            <pc:docMk/>
            <pc:sldMk cId="139793571" sldId="296"/>
            <ac:spMk id="29" creationId="{A88435B6-2402-09CF-460D-282C56BAD82B}"/>
          </ac:spMkLst>
        </pc:spChg>
        <pc:grpChg chg="add mod">
          <ac:chgData name="Nino Philip Ramones" userId="1068934f-e3b4-4e88-ba23-4cb57230c594" providerId="ADAL" clId="{CE1A2483-E38C-48E5-BC81-7BCC41BEAE8B}" dt="2023-03-26T07:47:24.024" v="21889" actId="14100"/>
          <ac:grpSpMkLst>
            <pc:docMk/>
            <pc:sldMk cId="139793571" sldId="296"/>
            <ac:grpSpMk id="18" creationId="{72266120-0476-C00E-B5B0-A2113253B90C}"/>
          </ac:grpSpMkLst>
        </pc:grpChg>
        <pc:grpChg chg="del">
          <ac:chgData name="Nino Philip Ramones" userId="1068934f-e3b4-4e88-ba23-4cb57230c594" providerId="ADAL" clId="{CE1A2483-E38C-48E5-BC81-7BCC41BEAE8B}" dt="2023-03-26T07:33:21.211" v="21324" actId="478"/>
          <ac:grpSpMkLst>
            <pc:docMk/>
            <pc:sldMk cId="139793571" sldId="296"/>
            <ac:grpSpMk id="19" creationId="{64A0DF12-0C2F-18B0-1A91-BFEA414AF42C}"/>
          </ac:grpSpMkLst>
        </pc:grpChg>
        <pc:picChg chg="add mod">
          <ac:chgData name="Nino Philip Ramones" userId="1068934f-e3b4-4e88-ba23-4cb57230c594" providerId="ADAL" clId="{CE1A2483-E38C-48E5-BC81-7BCC41BEAE8B}" dt="2023-03-26T07:48:19.009" v="21896" actId="1076"/>
          <ac:picMkLst>
            <pc:docMk/>
            <pc:sldMk cId="139793571" sldId="296"/>
            <ac:picMk id="5" creationId="{5533BC3B-7AAE-6FA0-47FE-C7341C5AD242}"/>
          </ac:picMkLst>
        </pc:picChg>
        <pc:picChg chg="add mod">
          <ac:chgData name="Nino Philip Ramones" userId="1068934f-e3b4-4e88-ba23-4cb57230c594" providerId="ADAL" clId="{CE1A2483-E38C-48E5-BC81-7BCC41BEAE8B}" dt="2023-03-26T07:49:23.660" v="21924" actId="1036"/>
          <ac:picMkLst>
            <pc:docMk/>
            <pc:sldMk cId="139793571" sldId="296"/>
            <ac:picMk id="10" creationId="{AEF9EB2A-85A4-B7C6-A940-4CE8DD08674F}"/>
          </ac:picMkLst>
        </pc:picChg>
        <pc:picChg chg="add mod">
          <ac:chgData name="Nino Philip Ramones" userId="1068934f-e3b4-4e88-ba23-4cb57230c594" providerId="ADAL" clId="{CE1A2483-E38C-48E5-BC81-7BCC41BEAE8B}" dt="2023-03-26T07:48:08.219" v="21893" actId="1076"/>
          <ac:picMkLst>
            <pc:docMk/>
            <pc:sldMk cId="139793571" sldId="296"/>
            <ac:picMk id="11" creationId="{E9B420AF-5BE7-011B-A726-FC48989E11C3}"/>
          </ac:picMkLst>
        </pc:picChg>
        <pc:picChg chg="add mod">
          <ac:chgData name="Nino Philip Ramones" userId="1068934f-e3b4-4e88-ba23-4cb57230c594" providerId="ADAL" clId="{CE1A2483-E38C-48E5-BC81-7BCC41BEAE8B}" dt="2023-03-26T07:46:30.130" v="21878" actId="1037"/>
          <ac:picMkLst>
            <pc:docMk/>
            <pc:sldMk cId="139793571" sldId="296"/>
            <ac:picMk id="6146" creationId="{F1798468-537B-D812-EE75-B8289A192B7F}"/>
          </ac:picMkLst>
        </pc:picChg>
      </pc:sldChg>
      <pc:sldChg chg="addSp delSp modSp add mod ord">
        <pc:chgData name="Nino Philip Ramones" userId="1068934f-e3b4-4e88-ba23-4cb57230c594" providerId="ADAL" clId="{CE1A2483-E38C-48E5-BC81-7BCC41BEAE8B}" dt="2023-03-26T08:33:12.116" v="23901" actId="14100"/>
        <pc:sldMkLst>
          <pc:docMk/>
          <pc:sldMk cId="3948325816" sldId="297"/>
        </pc:sldMkLst>
        <pc:spChg chg="mod">
          <ac:chgData name="Nino Philip Ramones" userId="1068934f-e3b4-4e88-ba23-4cb57230c594" providerId="ADAL" clId="{CE1A2483-E38C-48E5-BC81-7BCC41BEAE8B}" dt="2023-03-26T08:22:59.921" v="23103" actId="20577"/>
          <ac:spMkLst>
            <pc:docMk/>
            <pc:sldMk cId="3948325816" sldId="297"/>
            <ac:spMk id="2" creationId="{05373617-D585-BAF0-0B5B-D2CF324A4D6B}"/>
          </ac:spMkLst>
        </pc:spChg>
        <pc:spChg chg="mod">
          <ac:chgData name="Nino Philip Ramones" userId="1068934f-e3b4-4e88-ba23-4cb57230c594" providerId="ADAL" clId="{CE1A2483-E38C-48E5-BC81-7BCC41BEAE8B}" dt="2023-03-26T08:23:08.910" v="23105" actId="14100"/>
          <ac:spMkLst>
            <pc:docMk/>
            <pc:sldMk cId="3948325816" sldId="297"/>
            <ac:spMk id="6" creationId="{1C139C71-43D8-DA15-F46A-8598CDF1F78A}"/>
          </ac:spMkLst>
        </pc:spChg>
        <pc:spChg chg="mod">
          <ac:chgData name="Nino Philip Ramones" userId="1068934f-e3b4-4e88-ba23-4cb57230c594" providerId="ADAL" clId="{CE1A2483-E38C-48E5-BC81-7BCC41BEAE8B}" dt="2023-03-26T08:25:39.407" v="23196" actId="1036"/>
          <ac:spMkLst>
            <pc:docMk/>
            <pc:sldMk cId="3948325816" sldId="297"/>
            <ac:spMk id="8" creationId="{39088E25-DA30-5952-1F56-05AF9F5E2157}"/>
          </ac:spMkLst>
        </pc:spChg>
        <pc:spChg chg="mod">
          <ac:chgData name="Nino Philip Ramones" userId="1068934f-e3b4-4e88-ba23-4cb57230c594" providerId="ADAL" clId="{CE1A2483-E38C-48E5-BC81-7BCC41BEAE8B}" dt="2023-03-26T08:25:01.804" v="23192" actId="1076"/>
          <ac:spMkLst>
            <pc:docMk/>
            <pc:sldMk cId="3948325816" sldId="297"/>
            <ac:spMk id="12" creationId="{A03D9DDB-0911-CCC6-289E-FE03CE9C7E57}"/>
          </ac:spMkLst>
        </pc:spChg>
        <pc:spChg chg="add del mod">
          <ac:chgData name="Nino Philip Ramones" userId="1068934f-e3b4-4e88-ba23-4cb57230c594" providerId="ADAL" clId="{CE1A2483-E38C-48E5-BC81-7BCC41BEAE8B}" dt="2023-03-26T08:20:48.356" v="23043" actId="478"/>
          <ac:spMkLst>
            <pc:docMk/>
            <pc:sldMk cId="3948325816" sldId="297"/>
            <ac:spMk id="13" creationId="{50E2FF40-A7DC-AB1F-23B9-54CA8137EEFF}"/>
          </ac:spMkLst>
        </pc:spChg>
        <pc:spChg chg="mod">
          <ac:chgData name="Nino Philip Ramones" userId="1068934f-e3b4-4e88-ba23-4cb57230c594" providerId="ADAL" clId="{CE1A2483-E38C-48E5-BC81-7BCC41BEAE8B}" dt="2023-03-26T08:25:18.239" v="23193"/>
          <ac:spMkLst>
            <pc:docMk/>
            <pc:sldMk cId="3948325816" sldId="297"/>
            <ac:spMk id="16" creationId="{B6259BF4-B02A-3530-2266-64137DF9EC5C}"/>
          </ac:spMkLst>
        </pc:spChg>
        <pc:spChg chg="mod">
          <ac:chgData name="Nino Philip Ramones" userId="1068934f-e3b4-4e88-ba23-4cb57230c594" providerId="ADAL" clId="{CE1A2483-E38C-48E5-BC81-7BCC41BEAE8B}" dt="2023-03-26T08:25:18.239" v="23193"/>
          <ac:spMkLst>
            <pc:docMk/>
            <pc:sldMk cId="3948325816" sldId="297"/>
            <ac:spMk id="17" creationId="{1C386029-D762-A1EC-4B30-FCC33AE7EA21}"/>
          </ac:spMkLst>
        </pc:spChg>
        <pc:spChg chg="mod">
          <ac:chgData name="Nino Philip Ramones" userId="1068934f-e3b4-4e88-ba23-4cb57230c594" providerId="ADAL" clId="{CE1A2483-E38C-48E5-BC81-7BCC41BEAE8B}" dt="2023-03-26T08:25:18.239" v="23193"/>
          <ac:spMkLst>
            <pc:docMk/>
            <pc:sldMk cId="3948325816" sldId="297"/>
            <ac:spMk id="18" creationId="{E1ED8F0E-E6B9-52DE-E82F-44247D6A2E26}"/>
          </ac:spMkLst>
        </pc:spChg>
        <pc:spChg chg="mod">
          <ac:chgData name="Nino Philip Ramones" userId="1068934f-e3b4-4e88-ba23-4cb57230c594" providerId="ADAL" clId="{CE1A2483-E38C-48E5-BC81-7BCC41BEAE8B}" dt="2023-03-26T08:25:18.239" v="23193"/>
          <ac:spMkLst>
            <pc:docMk/>
            <pc:sldMk cId="3948325816" sldId="297"/>
            <ac:spMk id="19" creationId="{5A1EEC8E-1C46-4C79-397A-948656F702E5}"/>
          </ac:spMkLst>
        </pc:spChg>
        <pc:grpChg chg="add mod">
          <ac:chgData name="Nino Philip Ramones" userId="1068934f-e3b4-4e88-ba23-4cb57230c594" providerId="ADAL" clId="{CE1A2483-E38C-48E5-BC81-7BCC41BEAE8B}" dt="2023-03-26T08:23:14.111" v="23108" actId="1036"/>
          <ac:grpSpMkLst>
            <pc:docMk/>
            <pc:sldMk cId="3948325816" sldId="297"/>
            <ac:grpSpMk id="14" creationId="{7A11D06A-C145-1D23-A0D7-F396C09102F6}"/>
          </ac:grpSpMkLst>
        </pc:grpChg>
        <pc:grpChg chg="add mod">
          <ac:chgData name="Nino Philip Ramones" userId="1068934f-e3b4-4e88-ba23-4cb57230c594" providerId="ADAL" clId="{CE1A2483-E38C-48E5-BC81-7BCC41BEAE8B}" dt="2023-03-26T08:33:12.116" v="23901" actId="14100"/>
          <ac:grpSpMkLst>
            <pc:docMk/>
            <pc:sldMk cId="3948325816" sldId="297"/>
            <ac:grpSpMk id="15" creationId="{9DDD53A5-8FE2-12A9-B4C6-439D40C22FB2}"/>
          </ac:grpSpMkLst>
        </pc:grpChg>
        <pc:picChg chg="add mod modCrop">
          <ac:chgData name="Nino Philip Ramones" userId="1068934f-e3b4-4e88-ba23-4cb57230c594" providerId="ADAL" clId="{CE1A2483-E38C-48E5-BC81-7BCC41BEAE8B}" dt="2023-03-26T08:22:41.150" v="23086" actId="164"/>
          <ac:picMkLst>
            <pc:docMk/>
            <pc:sldMk cId="3948325816" sldId="297"/>
            <ac:picMk id="4" creationId="{79485BE0-1901-8EDC-6BAD-2F5F6B49EAC4}"/>
          </ac:picMkLst>
        </pc:picChg>
        <pc:picChg chg="del">
          <ac:chgData name="Nino Philip Ramones" userId="1068934f-e3b4-4e88-ba23-4cb57230c594" providerId="ADAL" clId="{CE1A2483-E38C-48E5-BC81-7BCC41BEAE8B}" dt="2023-03-26T08:08:36.129" v="22320" actId="478"/>
          <ac:picMkLst>
            <pc:docMk/>
            <pc:sldMk cId="3948325816" sldId="297"/>
            <ac:picMk id="5" creationId="{9C4CA27C-CA0F-BC98-6B23-53246FF191BB}"/>
          </ac:picMkLst>
        </pc:picChg>
        <pc:picChg chg="add mod ord modCrop">
          <ac:chgData name="Nino Philip Ramones" userId="1068934f-e3b4-4e88-ba23-4cb57230c594" providerId="ADAL" clId="{CE1A2483-E38C-48E5-BC81-7BCC41BEAE8B}" dt="2023-03-26T08:22:41.150" v="23086" actId="164"/>
          <ac:picMkLst>
            <pc:docMk/>
            <pc:sldMk cId="3948325816" sldId="297"/>
            <ac:picMk id="9" creationId="{38B38206-7B1B-44ED-E79F-C516BE1F6AFB}"/>
          </ac:picMkLst>
        </pc:picChg>
        <pc:picChg chg="add mod ord modCrop">
          <ac:chgData name="Nino Philip Ramones" userId="1068934f-e3b4-4e88-ba23-4cb57230c594" providerId="ADAL" clId="{CE1A2483-E38C-48E5-BC81-7BCC41BEAE8B}" dt="2023-03-26T08:22:41.150" v="23086" actId="164"/>
          <ac:picMkLst>
            <pc:docMk/>
            <pc:sldMk cId="3948325816" sldId="297"/>
            <ac:picMk id="11" creationId="{E6F79B48-748D-36C0-156F-B0F9D1FA53BA}"/>
          </ac:picMkLst>
        </pc:picChg>
        <pc:picChg chg="del mod">
          <ac:chgData name="Nino Philip Ramones" userId="1068934f-e3b4-4e88-ba23-4cb57230c594" providerId="ADAL" clId="{CE1A2483-E38C-48E5-BC81-7BCC41BEAE8B}" dt="2023-03-26T08:05:16.260" v="22006" actId="478"/>
          <ac:picMkLst>
            <pc:docMk/>
            <pc:sldMk cId="3948325816" sldId="297"/>
            <ac:picMk id="4098" creationId="{FBFF0E94-ABA5-0C9F-52A2-3D9BC0E52694}"/>
          </ac:picMkLst>
        </pc:picChg>
        <pc:picChg chg="add mod">
          <ac:chgData name="Nino Philip Ramones" userId="1068934f-e3b4-4e88-ba23-4cb57230c594" providerId="ADAL" clId="{CE1A2483-E38C-48E5-BC81-7BCC41BEAE8B}" dt="2023-03-26T08:14:23.666" v="22405" actId="465"/>
          <ac:picMkLst>
            <pc:docMk/>
            <pc:sldMk cId="3948325816" sldId="297"/>
            <ac:picMk id="7170" creationId="{EE2BF269-F20E-28D8-907D-13517B003917}"/>
          </ac:picMkLst>
        </pc:picChg>
      </pc:sldChg>
      <pc:sldChg chg="addSp delSp modSp add mod">
        <pc:chgData name="Nino Philip Ramones" userId="1068934f-e3b4-4e88-ba23-4cb57230c594" providerId="ADAL" clId="{CE1A2483-E38C-48E5-BC81-7BCC41BEAE8B}" dt="2023-03-26T09:21:56.961" v="28127" actId="2711"/>
        <pc:sldMkLst>
          <pc:docMk/>
          <pc:sldMk cId="3617745255" sldId="298"/>
        </pc:sldMkLst>
        <pc:spChg chg="add mod">
          <ac:chgData name="Nino Philip Ramones" userId="1068934f-e3b4-4e88-ba23-4cb57230c594" providerId="ADAL" clId="{CE1A2483-E38C-48E5-BC81-7BCC41BEAE8B}" dt="2023-03-26T08:29:38.251" v="23797" actId="20577"/>
          <ac:spMkLst>
            <pc:docMk/>
            <pc:sldMk cId="3617745255" sldId="298"/>
            <ac:spMk id="3" creationId="{A52D5C48-96BF-D359-55C6-4066F38E06DE}"/>
          </ac:spMkLst>
        </pc:spChg>
        <pc:spChg chg="mod">
          <ac:chgData name="Nino Philip Ramones" userId="1068934f-e3b4-4e88-ba23-4cb57230c594" providerId="ADAL" clId="{CE1A2483-E38C-48E5-BC81-7BCC41BEAE8B}" dt="2023-03-26T08:38:03.437" v="24574" actId="2711"/>
          <ac:spMkLst>
            <pc:docMk/>
            <pc:sldMk cId="3617745255" sldId="298"/>
            <ac:spMk id="6" creationId="{1C139C71-43D8-DA15-F46A-8598CDF1F78A}"/>
          </ac:spMkLst>
        </pc:spChg>
        <pc:spChg chg="del">
          <ac:chgData name="Nino Philip Ramones" userId="1068934f-e3b4-4e88-ba23-4cb57230c594" providerId="ADAL" clId="{CE1A2483-E38C-48E5-BC81-7BCC41BEAE8B}" dt="2023-03-26T08:26:15.400" v="23199" actId="478"/>
          <ac:spMkLst>
            <pc:docMk/>
            <pc:sldMk cId="3617745255" sldId="298"/>
            <ac:spMk id="8" creationId="{39088E25-DA30-5952-1F56-05AF9F5E2157}"/>
          </ac:spMkLst>
        </pc:spChg>
        <pc:spChg chg="add mod">
          <ac:chgData name="Nino Philip Ramones" userId="1068934f-e3b4-4e88-ba23-4cb57230c594" providerId="ADAL" clId="{CE1A2483-E38C-48E5-BC81-7BCC41BEAE8B}" dt="2023-03-26T09:21:56.961" v="28127" actId="2711"/>
          <ac:spMkLst>
            <pc:docMk/>
            <pc:sldMk cId="3617745255" sldId="298"/>
            <ac:spMk id="10" creationId="{5E627872-F5F6-2FC3-56BA-A2B8784E1E6B}"/>
          </ac:spMkLst>
        </pc:spChg>
        <pc:spChg chg="mod topLvl">
          <ac:chgData name="Nino Philip Ramones" userId="1068934f-e3b4-4e88-ba23-4cb57230c594" providerId="ADAL" clId="{CE1A2483-E38C-48E5-BC81-7BCC41BEAE8B}" dt="2023-03-26T08:47:08.840" v="24972" actId="164"/>
          <ac:spMkLst>
            <pc:docMk/>
            <pc:sldMk cId="3617745255" sldId="298"/>
            <ac:spMk id="12" creationId="{A03D9DDB-0911-CCC6-289E-FE03CE9C7E57}"/>
          </ac:spMkLst>
        </pc:spChg>
        <pc:grpChg chg="add mod">
          <ac:chgData name="Nino Philip Ramones" userId="1068934f-e3b4-4e88-ba23-4cb57230c594" providerId="ADAL" clId="{CE1A2483-E38C-48E5-BC81-7BCC41BEAE8B}" dt="2023-03-26T08:47:10.016" v="24973" actId="1035"/>
          <ac:grpSpMkLst>
            <pc:docMk/>
            <pc:sldMk cId="3617745255" sldId="298"/>
            <ac:grpSpMk id="13" creationId="{D8ABF726-798A-6193-7AF7-459A5F638F2B}"/>
          </ac:grpSpMkLst>
        </pc:grpChg>
        <pc:grpChg chg="add del">
          <ac:chgData name="Nino Philip Ramones" userId="1068934f-e3b4-4e88-ba23-4cb57230c594" providerId="ADAL" clId="{CE1A2483-E38C-48E5-BC81-7BCC41BEAE8B}" dt="2023-03-26T08:26:24.473" v="23202" actId="478"/>
          <ac:grpSpMkLst>
            <pc:docMk/>
            <pc:sldMk cId="3617745255" sldId="298"/>
            <ac:grpSpMk id="14" creationId="{7A11D06A-C145-1D23-A0D7-F396C09102F6}"/>
          </ac:grpSpMkLst>
        </pc:grpChg>
        <pc:grpChg chg="del">
          <ac:chgData name="Nino Philip Ramones" userId="1068934f-e3b4-4e88-ba23-4cb57230c594" providerId="ADAL" clId="{CE1A2483-E38C-48E5-BC81-7BCC41BEAE8B}" dt="2023-03-26T08:26:11.028" v="23198" actId="478"/>
          <ac:grpSpMkLst>
            <pc:docMk/>
            <pc:sldMk cId="3617745255" sldId="298"/>
            <ac:grpSpMk id="15" creationId="{9DDD53A5-8FE2-12A9-B4C6-439D40C22FB2}"/>
          </ac:grpSpMkLst>
        </pc:grpChg>
        <pc:picChg chg="del">
          <ac:chgData name="Nino Philip Ramones" userId="1068934f-e3b4-4e88-ba23-4cb57230c594" providerId="ADAL" clId="{CE1A2483-E38C-48E5-BC81-7BCC41BEAE8B}" dt="2023-03-26T08:26:24.473" v="23202" actId="478"/>
          <ac:picMkLst>
            <pc:docMk/>
            <pc:sldMk cId="3617745255" sldId="298"/>
            <ac:picMk id="4" creationId="{79485BE0-1901-8EDC-6BAD-2F5F6B49EAC4}"/>
          </ac:picMkLst>
        </pc:picChg>
        <pc:picChg chg="add mod modCrop">
          <ac:chgData name="Nino Philip Ramones" userId="1068934f-e3b4-4e88-ba23-4cb57230c594" providerId="ADAL" clId="{CE1A2483-E38C-48E5-BC81-7BCC41BEAE8B}" dt="2023-03-26T08:47:08.840" v="24972" actId="164"/>
          <ac:picMkLst>
            <pc:docMk/>
            <pc:sldMk cId="3617745255" sldId="298"/>
            <ac:picMk id="7" creationId="{2AEDF41D-0816-C4BA-654A-AF86A271BFE4}"/>
          </ac:picMkLst>
        </pc:picChg>
        <pc:picChg chg="del">
          <ac:chgData name="Nino Philip Ramones" userId="1068934f-e3b4-4e88-ba23-4cb57230c594" providerId="ADAL" clId="{CE1A2483-E38C-48E5-BC81-7BCC41BEAE8B}" dt="2023-03-26T08:26:24.473" v="23202" actId="478"/>
          <ac:picMkLst>
            <pc:docMk/>
            <pc:sldMk cId="3617745255" sldId="298"/>
            <ac:picMk id="9" creationId="{38B38206-7B1B-44ED-E79F-C516BE1F6AFB}"/>
          </ac:picMkLst>
        </pc:picChg>
        <pc:picChg chg="del topLvl">
          <ac:chgData name="Nino Philip Ramones" userId="1068934f-e3b4-4e88-ba23-4cb57230c594" providerId="ADAL" clId="{CE1A2483-E38C-48E5-BC81-7BCC41BEAE8B}" dt="2023-03-26T08:26:24.473" v="23202" actId="478"/>
          <ac:picMkLst>
            <pc:docMk/>
            <pc:sldMk cId="3617745255" sldId="298"/>
            <ac:picMk id="11" creationId="{E6F79B48-748D-36C0-156F-B0F9D1FA53BA}"/>
          </ac:picMkLst>
        </pc:picChg>
        <pc:picChg chg="del">
          <ac:chgData name="Nino Philip Ramones" userId="1068934f-e3b4-4e88-ba23-4cb57230c594" providerId="ADAL" clId="{CE1A2483-E38C-48E5-BC81-7BCC41BEAE8B}" dt="2023-03-26T08:26:15.400" v="23199" actId="478"/>
          <ac:picMkLst>
            <pc:docMk/>
            <pc:sldMk cId="3617745255" sldId="298"/>
            <ac:picMk id="7170" creationId="{EE2BF269-F20E-28D8-907D-13517B003917}"/>
          </ac:picMkLst>
        </pc:picChg>
      </pc:sldChg>
      <pc:sldChg chg="addSp delSp modSp add mod">
        <pc:chgData name="Nino Philip Ramones" userId="1068934f-e3b4-4e88-ba23-4cb57230c594" providerId="ADAL" clId="{CE1A2483-E38C-48E5-BC81-7BCC41BEAE8B}" dt="2023-03-26T08:46:07.778" v="24969" actId="1035"/>
        <pc:sldMkLst>
          <pc:docMk/>
          <pc:sldMk cId="3399729785" sldId="299"/>
        </pc:sldMkLst>
        <pc:spChg chg="del">
          <ac:chgData name="Nino Philip Ramones" userId="1068934f-e3b4-4e88-ba23-4cb57230c594" providerId="ADAL" clId="{CE1A2483-E38C-48E5-BC81-7BCC41BEAE8B}" dt="2023-03-26T08:40:51.176" v="24607" actId="478"/>
          <ac:spMkLst>
            <pc:docMk/>
            <pc:sldMk cId="3399729785" sldId="299"/>
            <ac:spMk id="3" creationId="{A52D5C48-96BF-D359-55C6-4066F38E06DE}"/>
          </ac:spMkLst>
        </pc:spChg>
        <pc:spChg chg="mod">
          <ac:chgData name="Nino Philip Ramones" userId="1068934f-e3b4-4e88-ba23-4cb57230c594" providerId="ADAL" clId="{CE1A2483-E38C-48E5-BC81-7BCC41BEAE8B}" dt="2023-03-26T08:46:07.778" v="24969" actId="1035"/>
          <ac:spMkLst>
            <pc:docMk/>
            <pc:sldMk cId="3399729785" sldId="299"/>
            <ac:spMk id="6" creationId="{1C139C71-43D8-DA15-F46A-8598CDF1F78A}"/>
          </ac:spMkLst>
        </pc:spChg>
        <pc:spChg chg="del">
          <ac:chgData name="Nino Philip Ramones" userId="1068934f-e3b4-4e88-ba23-4cb57230c594" providerId="ADAL" clId="{CE1A2483-E38C-48E5-BC81-7BCC41BEAE8B}" dt="2023-03-26T08:40:48.705" v="24606" actId="478"/>
          <ac:spMkLst>
            <pc:docMk/>
            <pc:sldMk cId="3399729785" sldId="299"/>
            <ac:spMk id="10" creationId="{5E627872-F5F6-2FC3-56BA-A2B8784E1E6B}"/>
          </ac:spMkLst>
        </pc:spChg>
        <pc:spChg chg="mod">
          <ac:chgData name="Nino Philip Ramones" userId="1068934f-e3b4-4e88-ba23-4cb57230c594" providerId="ADAL" clId="{CE1A2483-E38C-48E5-BC81-7BCC41BEAE8B}" dt="2023-03-26T08:45:54.100" v="24964" actId="1036"/>
          <ac:spMkLst>
            <pc:docMk/>
            <pc:sldMk cId="3399729785" sldId="299"/>
            <ac:spMk id="12" creationId="{A03D9DDB-0911-CCC6-289E-FE03CE9C7E57}"/>
          </ac:spMkLst>
        </pc:spChg>
        <pc:grpChg chg="add mod">
          <ac:chgData name="Nino Philip Ramones" userId="1068934f-e3b4-4e88-ba23-4cb57230c594" providerId="ADAL" clId="{CE1A2483-E38C-48E5-BC81-7BCC41BEAE8B}" dt="2023-03-26T08:45:50.049" v="24960" actId="1036"/>
          <ac:grpSpMkLst>
            <pc:docMk/>
            <pc:sldMk cId="3399729785" sldId="299"/>
            <ac:grpSpMk id="11" creationId="{5D1DEC89-73AE-7EF4-9259-318FAC116808}"/>
          </ac:grpSpMkLst>
        </pc:grpChg>
        <pc:picChg chg="add mod modCrop">
          <ac:chgData name="Nino Philip Ramones" userId="1068934f-e3b4-4e88-ba23-4cb57230c594" providerId="ADAL" clId="{CE1A2483-E38C-48E5-BC81-7BCC41BEAE8B}" dt="2023-03-26T08:42:51.495" v="24634" actId="164"/>
          <ac:picMkLst>
            <pc:docMk/>
            <pc:sldMk cId="3399729785" sldId="299"/>
            <ac:picMk id="5" creationId="{E62166C1-DB8A-DF32-F97A-6781C643CB7F}"/>
          </ac:picMkLst>
        </pc:picChg>
        <pc:picChg chg="del">
          <ac:chgData name="Nino Philip Ramones" userId="1068934f-e3b4-4e88-ba23-4cb57230c594" providerId="ADAL" clId="{CE1A2483-E38C-48E5-BC81-7BCC41BEAE8B}" dt="2023-03-26T08:40:46.584" v="24605" actId="478"/>
          <ac:picMkLst>
            <pc:docMk/>
            <pc:sldMk cId="3399729785" sldId="299"/>
            <ac:picMk id="7" creationId="{2AEDF41D-0816-C4BA-654A-AF86A271BFE4}"/>
          </ac:picMkLst>
        </pc:picChg>
        <pc:picChg chg="add mod modCrop">
          <ac:chgData name="Nino Philip Ramones" userId="1068934f-e3b4-4e88-ba23-4cb57230c594" providerId="ADAL" clId="{CE1A2483-E38C-48E5-BC81-7BCC41BEAE8B}" dt="2023-03-26T08:42:51.495" v="24634" actId="164"/>
          <ac:picMkLst>
            <pc:docMk/>
            <pc:sldMk cId="3399729785" sldId="299"/>
            <ac:picMk id="9" creationId="{2F8C4264-446C-2F88-F42C-E3AF502FE382}"/>
          </ac:picMkLst>
        </pc:picChg>
      </pc:sldChg>
    </pc:docChg>
  </pc:docChgLst>
  <pc:docChgLst>
    <pc:chgData name="Nino Philip Ramones" userId="1068934f-e3b4-4e88-ba23-4cb57230c594" providerId="ADAL" clId="{4B2DD62C-EFC1-483F-B1CB-FAA67E9DD57F}"/>
    <pc:docChg chg="undo redo custSel addSld delSld modSld sldOrd">
      <pc:chgData name="Nino Philip Ramones" userId="1068934f-e3b4-4e88-ba23-4cb57230c594" providerId="ADAL" clId="{4B2DD62C-EFC1-483F-B1CB-FAA67E9DD57F}" dt="2023-04-26T05:58:01.425" v="15608" actId="1035"/>
      <pc:docMkLst>
        <pc:docMk/>
      </pc:docMkLst>
      <pc:sldChg chg="modSp mod">
        <pc:chgData name="Nino Philip Ramones" userId="1068934f-e3b4-4e88-ba23-4cb57230c594" providerId="ADAL" clId="{4B2DD62C-EFC1-483F-B1CB-FAA67E9DD57F}" dt="2023-04-21T10:55:04.603" v="106" actId="1036"/>
        <pc:sldMkLst>
          <pc:docMk/>
          <pc:sldMk cId="2902220017" sldId="260"/>
        </pc:sldMkLst>
        <pc:spChg chg="mod">
          <ac:chgData name="Nino Philip Ramones" userId="1068934f-e3b4-4e88-ba23-4cb57230c594" providerId="ADAL" clId="{4B2DD62C-EFC1-483F-B1CB-FAA67E9DD57F}" dt="2023-04-21T10:54:34.604" v="94" actId="20577"/>
          <ac:spMkLst>
            <pc:docMk/>
            <pc:sldMk cId="2902220017" sldId="260"/>
            <ac:spMk id="8" creationId="{E55C9784-2997-4509-E882-733A19888A3E}"/>
          </ac:spMkLst>
        </pc:spChg>
        <pc:spChg chg="mod">
          <ac:chgData name="Nino Philip Ramones" userId="1068934f-e3b4-4e88-ba23-4cb57230c594" providerId="ADAL" clId="{4B2DD62C-EFC1-483F-B1CB-FAA67E9DD57F}" dt="2023-04-21T10:54:55.641" v="105" actId="1035"/>
          <ac:spMkLst>
            <pc:docMk/>
            <pc:sldMk cId="2902220017" sldId="260"/>
            <ac:spMk id="14" creationId="{86CD694D-7914-A6C9-97B8-2823F7984CDE}"/>
          </ac:spMkLst>
        </pc:spChg>
        <pc:spChg chg="mod">
          <ac:chgData name="Nino Philip Ramones" userId="1068934f-e3b4-4e88-ba23-4cb57230c594" providerId="ADAL" clId="{4B2DD62C-EFC1-483F-B1CB-FAA67E9DD57F}" dt="2023-04-21T10:55:04.603" v="106" actId="1036"/>
          <ac:spMkLst>
            <pc:docMk/>
            <pc:sldMk cId="2902220017" sldId="260"/>
            <ac:spMk id="15" creationId="{CB5AF6EE-76A6-CA9D-0627-29C15279BDC6}"/>
          </ac:spMkLst>
        </pc:spChg>
      </pc:sldChg>
      <pc:sldChg chg="modSp mod">
        <pc:chgData name="Nino Philip Ramones" userId="1068934f-e3b4-4e88-ba23-4cb57230c594" providerId="ADAL" clId="{4B2DD62C-EFC1-483F-B1CB-FAA67E9DD57F}" dt="2023-04-21T11:22:52.552" v="1251" actId="1038"/>
        <pc:sldMkLst>
          <pc:docMk/>
          <pc:sldMk cId="4215421811" sldId="261"/>
        </pc:sldMkLst>
        <pc:spChg chg="mod">
          <ac:chgData name="Nino Philip Ramones" userId="1068934f-e3b4-4e88-ba23-4cb57230c594" providerId="ADAL" clId="{4B2DD62C-EFC1-483F-B1CB-FAA67E9DD57F}" dt="2023-04-21T11:22:52.552" v="1251" actId="1038"/>
          <ac:spMkLst>
            <pc:docMk/>
            <pc:sldMk cId="4215421811" sldId="261"/>
            <ac:spMk id="5" creationId="{BC141F5B-906B-6265-DA38-F7E04A6C72A8}"/>
          </ac:spMkLst>
        </pc:spChg>
        <pc:spChg chg="mod">
          <ac:chgData name="Nino Philip Ramones" userId="1068934f-e3b4-4e88-ba23-4cb57230c594" providerId="ADAL" clId="{4B2DD62C-EFC1-483F-B1CB-FAA67E9DD57F}" dt="2023-04-21T10:59:54.840" v="474" actId="20577"/>
          <ac:spMkLst>
            <pc:docMk/>
            <pc:sldMk cId="4215421811" sldId="261"/>
            <ac:spMk id="6" creationId="{1C139C71-43D8-DA15-F46A-8598CDF1F78A}"/>
          </ac:spMkLst>
        </pc:spChg>
        <pc:spChg chg="mod">
          <ac:chgData name="Nino Philip Ramones" userId="1068934f-e3b4-4e88-ba23-4cb57230c594" providerId="ADAL" clId="{4B2DD62C-EFC1-483F-B1CB-FAA67E9DD57F}" dt="2023-04-21T11:15:34.636" v="1162" actId="20577"/>
          <ac:spMkLst>
            <pc:docMk/>
            <pc:sldMk cId="4215421811" sldId="261"/>
            <ac:spMk id="7" creationId="{CB143D5A-4C51-CC45-02B5-43383CAA5C50}"/>
          </ac:spMkLst>
        </pc:spChg>
        <pc:spChg chg="mod">
          <ac:chgData name="Nino Philip Ramones" userId="1068934f-e3b4-4e88-ba23-4cb57230c594" providerId="ADAL" clId="{4B2DD62C-EFC1-483F-B1CB-FAA67E9DD57F}" dt="2023-04-21T11:14:39.603" v="1111" actId="20577"/>
          <ac:spMkLst>
            <pc:docMk/>
            <pc:sldMk cId="4215421811" sldId="261"/>
            <ac:spMk id="10" creationId="{AA624370-42F0-82DE-228F-BC78C798D723}"/>
          </ac:spMkLst>
        </pc:spChg>
        <pc:grpChg chg="mod">
          <ac:chgData name="Nino Philip Ramones" userId="1068934f-e3b4-4e88-ba23-4cb57230c594" providerId="ADAL" clId="{4B2DD62C-EFC1-483F-B1CB-FAA67E9DD57F}" dt="2023-04-21T11:14:59.277" v="1116" actId="1035"/>
          <ac:grpSpMkLst>
            <pc:docMk/>
            <pc:sldMk cId="4215421811" sldId="261"/>
            <ac:grpSpMk id="9" creationId="{86565025-D585-4FE0-F5D0-00D60DC63201}"/>
          </ac:grpSpMkLst>
        </pc:grpChg>
        <pc:grpChg chg="mod">
          <ac:chgData name="Nino Philip Ramones" userId="1068934f-e3b4-4e88-ba23-4cb57230c594" providerId="ADAL" clId="{4B2DD62C-EFC1-483F-B1CB-FAA67E9DD57F}" dt="2023-04-21T11:14:54.539" v="1112" actId="1036"/>
          <ac:grpSpMkLst>
            <pc:docMk/>
            <pc:sldMk cId="4215421811" sldId="261"/>
            <ac:grpSpMk id="28" creationId="{1E2DCC1B-E94A-BBE8-ED0F-0C36BBB2851B}"/>
          </ac:grpSpMkLst>
        </pc:grpChg>
      </pc:sldChg>
      <pc:sldChg chg="del">
        <pc:chgData name="Nino Philip Ramones" userId="1068934f-e3b4-4e88-ba23-4cb57230c594" providerId="ADAL" clId="{4B2DD62C-EFC1-483F-B1CB-FAA67E9DD57F}" dt="2023-04-21T11:30:40.663" v="1256" actId="47"/>
        <pc:sldMkLst>
          <pc:docMk/>
          <pc:sldMk cId="3447888896" sldId="262"/>
        </pc:sldMkLst>
      </pc:sldChg>
      <pc:sldChg chg="addSp delSp modSp mod">
        <pc:chgData name="Nino Philip Ramones" userId="1068934f-e3b4-4e88-ba23-4cb57230c594" providerId="ADAL" clId="{4B2DD62C-EFC1-483F-B1CB-FAA67E9DD57F}" dt="2023-04-26T05:58:01.425" v="15608" actId="1035"/>
        <pc:sldMkLst>
          <pc:docMk/>
          <pc:sldMk cId="3042634148" sldId="281"/>
        </pc:sldMkLst>
        <pc:spChg chg="del">
          <ac:chgData name="Nino Philip Ramones" userId="1068934f-e3b4-4e88-ba23-4cb57230c594" providerId="ADAL" clId="{4B2DD62C-EFC1-483F-B1CB-FAA67E9DD57F}" dt="2023-04-21T11:23:08.480" v="1252" actId="478"/>
          <ac:spMkLst>
            <pc:docMk/>
            <pc:sldMk cId="3042634148" sldId="281"/>
            <ac:spMk id="5" creationId="{9CB76D31-2C79-0331-D6E7-2FA8BC232AF6}"/>
          </ac:spMkLst>
        </pc:spChg>
        <pc:spChg chg="mod">
          <ac:chgData name="Nino Philip Ramones" userId="1068934f-e3b4-4e88-ba23-4cb57230c594" providerId="ADAL" clId="{4B2DD62C-EFC1-483F-B1CB-FAA67E9DD57F}" dt="2023-04-26T05:57:51.723" v="15593" actId="403"/>
          <ac:spMkLst>
            <pc:docMk/>
            <pc:sldMk cId="3042634148" sldId="281"/>
            <ac:spMk id="6" creationId="{1C139C71-43D8-DA15-F46A-8598CDF1F78A}"/>
          </ac:spMkLst>
        </pc:spChg>
        <pc:spChg chg="add mod">
          <ac:chgData name="Nino Philip Ramones" userId="1068934f-e3b4-4e88-ba23-4cb57230c594" providerId="ADAL" clId="{4B2DD62C-EFC1-483F-B1CB-FAA67E9DD57F}" dt="2023-04-21T11:23:09.044" v="1253"/>
          <ac:spMkLst>
            <pc:docMk/>
            <pc:sldMk cId="3042634148" sldId="281"/>
            <ac:spMk id="7" creationId="{D171F85D-6720-4508-AFB7-D47E4F18A40C}"/>
          </ac:spMkLst>
        </pc:spChg>
        <pc:spChg chg="add mod">
          <ac:chgData name="Nino Philip Ramones" userId="1068934f-e3b4-4e88-ba23-4cb57230c594" providerId="ADAL" clId="{4B2DD62C-EFC1-483F-B1CB-FAA67E9DD57F}" dt="2023-04-26T05:58:01.425" v="15608" actId="1035"/>
          <ac:spMkLst>
            <pc:docMk/>
            <pc:sldMk cId="3042634148" sldId="281"/>
            <ac:spMk id="9" creationId="{A4C4677F-45AE-36EE-ABCE-397302091C1F}"/>
          </ac:spMkLst>
        </pc:spChg>
        <pc:spChg chg="add mod">
          <ac:chgData name="Nino Philip Ramones" userId="1068934f-e3b4-4e88-ba23-4cb57230c594" providerId="ADAL" clId="{4B2DD62C-EFC1-483F-B1CB-FAA67E9DD57F}" dt="2023-04-26T05:58:01.425" v="15608" actId="1035"/>
          <ac:spMkLst>
            <pc:docMk/>
            <pc:sldMk cId="3042634148" sldId="281"/>
            <ac:spMk id="15" creationId="{3DE590E7-D5BC-0018-437A-AE6E15E396B6}"/>
          </ac:spMkLst>
        </pc:spChg>
      </pc:sldChg>
      <pc:sldChg chg="addSp delSp modSp del mod">
        <pc:chgData name="Nino Philip Ramones" userId="1068934f-e3b4-4e88-ba23-4cb57230c594" providerId="ADAL" clId="{4B2DD62C-EFC1-483F-B1CB-FAA67E9DD57F}" dt="2023-04-26T05:56:59.501" v="15584" actId="47"/>
        <pc:sldMkLst>
          <pc:docMk/>
          <pc:sldMk cId="2124879564" sldId="282"/>
        </pc:sldMkLst>
        <pc:spChg chg="mod">
          <ac:chgData name="Nino Philip Ramones" userId="1068934f-e3b4-4e88-ba23-4cb57230c594" providerId="ADAL" clId="{4B2DD62C-EFC1-483F-B1CB-FAA67E9DD57F}" dt="2023-04-21T11:23:28.937" v="1255"/>
          <ac:spMkLst>
            <pc:docMk/>
            <pc:sldMk cId="2124879564" sldId="282"/>
            <ac:spMk id="4" creationId="{9F68CBF0-CD23-BEBD-88D8-BDB35DBECF44}"/>
          </ac:spMkLst>
        </pc:spChg>
        <pc:spChg chg="mod">
          <ac:chgData name="Nino Philip Ramones" userId="1068934f-e3b4-4e88-ba23-4cb57230c594" providerId="ADAL" clId="{4B2DD62C-EFC1-483F-B1CB-FAA67E9DD57F}" dt="2023-04-21T11:23:28.937" v="1255"/>
          <ac:spMkLst>
            <pc:docMk/>
            <pc:sldMk cId="2124879564" sldId="282"/>
            <ac:spMk id="5" creationId="{ADCD4857-BA4B-F0AD-131D-7CDB88D38F81}"/>
          </ac:spMkLst>
        </pc:spChg>
        <pc:spChg chg="del">
          <ac:chgData name="Nino Philip Ramones" userId="1068934f-e3b4-4e88-ba23-4cb57230c594" providerId="ADAL" clId="{4B2DD62C-EFC1-483F-B1CB-FAA67E9DD57F}" dt="2023-04-26T05:56:12.136" v="15512" actId="478"/>
          <ac:spMkLst>
            <pc:docMk/>
            <pc:sldMk cId="2124879564" sldId="282"/>
            <ac:spMk id="6" creationId="{1C139C71-43D8-DA15-F46A-8598CDF1F78A}"/>
          </ac:spMkLst>
        </pc:spChg>
        <pc:spChg chg="del">
          <ac:chgData name="Nino Philip Ramones" userId="1068934f-e3b4-4e88-ba23-4cb57230c594" providerId="ADAL" clId="{4B2DD62C-EFC1-483F-B1CB-FAA67E9DD57F}" dt="2023-04-26T05:56:51.910" v="15576" actId="21"/>
          <ac:spMkLst>
            <pc:docMk/>
            <pc:sldMk cId="2124879564" sldId="282"/>
            <ac:spMk id="7" creationId="{371E6B4D-82A7-5E51-F870-CD5CB44F69BE}"/>
          </ac:spMkLst>
        </pc:spChg>
        <pc:spChg chg="del">
          <ac:chgData name="Nino Philip Ramones" userId="1068934f-e3b4-4e88-ba23-4cb57230c594" providerId="ADAL" clId="{4B2DD62C-EFC1-483F-B1CB-FAA67E9DD57F}" dt="2023-04-26T05:56:12.136" v="15512" actId="478"/>
          <ac:spMkLst>
            <pc:docMk/>
            <pc:sldMk cId="2124879564" sldId="282"/>
            <ac:spMk id="8" creationId="{32B64BE8-E37B-9676-4EB5-17CAABB97627}"/>
          </ac:spMkLst>
        </pc:spChg>
        <pc:spChg chg="del mod">
          <ac:chgData name="Nino Philip Ramones" userId="1068934f-e3b4-4e88-ba23-4cb57230c594" providerId="ADAL" clId="{4B2DD62C-EFC1-483F-B1CB-FAA67E9DD57F}" dt="2023-04-26T05:56:51.910" v="15576" actId="21"/>
          <ac:spMkLst>
            <pc:docMk/>
            <pc:sldMk cId="2124879564" sldId="282"/>
            <ac:spMk id="9" creationId="{5A8CE56E-616D-7AEA-3FD6-3C2C4ED2E77D}"/>
          </ac:spMkLst>
        </pc:spChg>
        <pc:grpChg chg="add mod">
          <ac:chgData name="Nino Philip Ramones" userId="1068934f-e3b4-4e88-ba23-4cb57230c594" providerId="ADAL" clId="{4B2DD62C-EFC1-483F-B1CB-FAA67E9DD57F}" dt="2023-04-21T11:23:28.937" v="1255"/>
          <ac:grpSpMkLst>
            <pc:docMk/>
            <pc:sldMk cId="2124879564" sldId="282"/>
            <ac:grpSpMk id="2" creationId="{04029484-96F8-12A0-3AC4-59CF1479EBBE}"/>
          </ac:grpSpMkLst>
        </pc:grpChg>
        <pc:grpChg chg="del">
          <ac:chgData name="Nino Philip Ramones" userId="1068934f-e3b4-4e88-ba23-4cb57230c594" providerId="ADAL" clId="{4B2DD62C-EFC1-483F-B1CB-FAA67E9DD57F}" dt="2023-04-21T11:23:28.523" v="1254" actId="478"/>
          <ac:grpSpMkLst>
            <pc:docMk/>
            <pc:sldMk cId="2124879564" sldId="282"/>
            <ac:grpSpMk id="17" creationId="{BFFA929E-84CD-1FBE-F02F-C2D7746FEE95}"/>
          </ac:grpSpMkLst>
        </pc:grpChg>
        <pc:cxnChg chg="mod">
          <ac:chgData name="Nino Philip Ramones" userId="1068934f-e3b4-4e88-ba23-4cb57230c594" providerId="ADAL" clId="{4B2DD62C-EFC1-483F-B1CB-FAA67E9DD57F}" dt="2023-04-21T11:23:28.937" v="1255"/>
          <ac:cxnSpMkLst>
            <pc:docMk/>
            <pc:sldMk cId="2124879564" sldId="282"/>
            <ac:cxnSpMk id="3" creationId="{045B6784-73EF-6227-EE17-0A8F04FB51DF}"/>
          </ac:cxnSpMkLst>
        </pc:cxnChg>
      </pc:sldChg>
      <pc:sldChg chg="del">
        <pc:chgData name="Nino Philip Ramones" userId="1068934f-e3b4-4e88-ba23-4cb57230c594" providerId="ADAL" clId="{4B2DD62C-EFC1-483F-B1CB-FAA67E9DD57F}" dt="2023-04-21T11:30:40.663" v="1256" actId="47"/>
        <pc:sldMkLst>
          <pc:docMk/>
          <pc:sldMk cId="1195419599" sldId="283"/>
        </pc:sldMkLst>
      </pc:sldChg>
      <pc:sldChg chg="del">
        <pc:chgData name="Nino Philip Ramones" userId="1068934f-e3b4-4e88-ba23-4cb57230c594" providerId="ADAL" clId="{4B2DD62C-EFC1-483F-B1CB-FAA67E9DD57F}" dt="2023-04-21T11:30:40.663" v="1256" actId="47"/>
        <pc:sldMkLst>
          <pc:docMk/>
          <pc:sldMk cId="3736050571" sldId="284"/>
        </pc:sldMkLst>
      </pc:sldChg>
      <pc:sldChg chg="del">
        <pc:chgData name="Nino Philip Ramones" userId="1068934f-e3b4-4e88-ba23-4cb57230c594" providerId="ADAL" clId="{4B2DD62C-EFC1-483F-B1CB-FAA67E9DD57F}" dt="2023-04-21T11:30:40.663" v="1256" actId="47"/>
        <pc:sldMkLst>
          <pc:docMk/>
          <pc:sldMk cId="3361120979" sldId="285"/>
        </pc:sldMkLst>
      </pc:sldChg>
      <pc:sldChg chg="del">
        <pc:chgData name="Nino Philip Ramones" userId="1068934f-e3b4-4e88-ba23-4cb57230c594" providerId="ADAL" clId="{4B2DD62C-EFC1-483F-B1CB-FAA67E9DD57F}" dt="2023-04-21T11:30:40.663" v="1256" actId="47"/>
        <pc:sldMkLst>
          <pc:docMk/>
          <pc:sldMk cId="2198950249" sldId="286"/>
        </pc:sldMkLst>
      </pc:sldChg>
      <pc:sldChg chg="del">
        <pc:chgData name="Nino Philip Ramones" userId="1068934f-e3b4-4e88-ba23-4cb57230c594" providerId="ADAL" clId="{4B2DD62C-EFC1-483F-B1CB-FAA67E9DD57F}" dt="2023-04-21T11:30:40.663" v="1256" actId="47"/>
        <pc:sldMkLst>
          <pc:docMk/>
          <pc:sldMk cId="2964066685" sldId="287"/>
        </pc:sldMkLst>
      </pc:sldChg>
      <pc:sldChg chg="addSp delSp modSp mod">
        <pc:chgData name="Nino Philip Ramones" userId="1068934f-e3b4-4e88-ba23-4cb57230c594" providerId="ADAL" clId="{4B2DD62C-EFC1-483F-B1CB-FAA67E9DD57F}" dt="2023-04-26T05:36:56.579" v="13827"/>
        <pc:sldMkLst>
          <pc:docMk/>
          <pc:sldMk cId="2474797160" sldId="288"/>
        </pc:sldMkLst>
        <pc:spChg chg="mod">
          <ac:chgData name="Nino Philip Ramones" userId="1068934f-e3b4-4e88-ba23-4cb57230c594" providerId="ADAL" clId="{4B2DD62C-EFC1-483F-B1CB-FAA67E9DD57F}" dt="2023-04-21T11:31:46.013" v="1281" actId="20577"/>
          <ac:spMkLst>
            <pc:docMk/>
            <pc:sldMk cId="2474797160" sldId="288"/>
            <ac:spMk id="2" creationId="{05373617-D585-BAF0-0B5B-D2CF324A4D6B}"/>
          </ac:spMkLst>
        </pc:spChg>
        <pc:spChg chg="mod">
          <ac:chgData name="Nino Philip Ramones" userId="1068934f-e3b4-4e88-ba23-4cb57230c594" providerId="ADAL" clId="{4B2DD62C-EFC1-483F-B1CB-FAA67E9DD57F}" dt="2023-04-21T14:59:34.442" v="6334" actId="2711"/>
          <ac:spMkLst>
            <pc:docMk/>
            <pc:sldMk cId="2474797160" sldId="288"/>
            <ac:spMk id="6" creationId="{1C139C71-43D8-DA15-F46A-8598CDF1F78A}"/>
          </ac:spMkLst>
        </pc:spChg>
        <pc:spChg chg="mod">
          <ac:chgData name="Nino Philip Ramones" userId="1068934f-e3b4-4e88-ba23-4cb57230c594" providerId="ADAL" clId="{4B2DD62C-EFC1-483F-B1CB-FAA67E9DD57F}" dt="2023-04-26T05:36:56.579" v="13827"/>
          <ac:spMkLst>
            <pc:docMk/>
            <pc:sldMk cId="2474797160" sldId="288"/>
            <ac:spMk id="9" creationId="{EFFFD9E3-05A1-D90E-0A0F-69FBBA847D62}"/>
          </ac:spMkLst>
        </pc:spChg>
        <pc:spChg chg="mod">
          <ac:chgData name="Nino Philip Ramones" userId="1068934f-e3b4-4e88-ba23-4cb57230c594" providerId="ADAL" clId="{4B2DD62C-EFC1-483F-B1CB-FAA67E9DD57F}" dt="2023-04-26T05:36:56.579" v="13827"/>
          <ac:spMkLst>
            <pc:docMk/>
            <pc:sldMk cId="2474797160" sldId="288"/>
            <ac:spMk id="10" creationId="{0D535829-F972-5CF5-20EA-345A515508E8}"/>
          </ac:spMkLst>
        </pc:spChg>
        <pc:spChg chg="mod">
          <ac:chgData name="Nino Philip Ramones" userId="1068934f-e3b4-4e88-ba23-4cb57230c594" providerId="ADAL" clId="{4B2DD62C-EFC1-483F-B1CB-FAA67E9DD57F}" dt="2023-04-21T13:32:18.548" v="2035" actId="1035"/>
          <ac:spMkLst>
            <pc:docMk/>
            <pc:sldMk cId="2474797160" sldId="288"/>
            <ac:spMk id="12" creationId="{A03D9DDB-0911-CCC6-289E-FE03CE9C7E57}"/>
          </ac:spMkLst>
        </pc:spChg>
        <pc:grpChg chg="add mod">
          <ac:chgData name="Nino Philip Ramones" userId="1068934f-e3b4-4e88-ba23-4cb57230c594" providerId="ADAL" clId="{4B2DD62C-EFC1-483F-B1CB-FAA67E9DD57F}" dt="2023-04-26T05:36:56.579" v="13827"/>
          <ac:grpSpMkLst>
            <pc:docMk/>
            <pc:sldMk cId="2474797160" sldId="288"/>
            <ac:grpSpMk id="7" creationId="{D0A2E892-AD21-25E5-45E7-7EABB1868FC3}"/>
          </ac:grpSpMkLst>
        </pc:grpChg>
        <pc:grpChg chg="del">
          <ac:chgData name="Nino Philip Ramones" userId="1068934f-e3b4-4e88-ba23-4cb57230c594" providerId="ADAL" clId="{4B2DD62C-EFC1-483F-B1CB-FAA67E9DD57F}" dt="2023-04-26T05:36:56.172" v="13826" actId="478"/>
          <ac:grpSpMkLst>
            <pc:docMk/>
            <pc:sldMk cId="2474797160" sldId="288"/>
            <ac:grpSpMk id="23" creationId="{549B3123-B396-A250-DC98-E1EC3957F1F1}"/>
          </ac:grpSpMkLst>
        </pc:grpChg>
        <pc:picChg chg="del">
          <ac:chgData name="Nino Philip Ramones" userId="1068934f-e3b4-4e88-ba23-4cb57230c594" providerId="ADAL" clId="{4B2DD62C-EFC1-483F-B1CB-FAA67E9DD57F}" dt="2023-04-21T11:42:58.185" v="1286" actId="478"/>
          <ac:picMkLst>
            <pc:docMk/>
            <pc:sldMk cId="2474797160" sldId="288"/>
            <ac:picMk id="4" creationId="{F80FEB30-9E07-DFAD-ECA1-FF3600E6B0A8}"/>
          </ac:picMkLst>
        </pc:picChg>
        <pc:picChg chg="add mod">
          <ac:chgData name="Nino Philip Ramones" userId="1068934f-e3b4-4e88-ba23-4cb57230c594" providerId="ADAL" clId="{4B2DD62C-EFC1-483F-B1CB-FAA67E9DD57F}" dt="2023-04-21T13:32:31.765" v="2037" actId="14100"/>
          <ac:picMkLst>
            <pc:docMk/>
            <pc:sldMk cId="2474797160" sldId="288"/>
            <ac:picMk id="5" creationId="{1F581BCA-212C-D41B-BD29-D649B6CF3976}"/>
          </ac:picMkLst>
        </pc:picChg>
        <pc:cxnChg chg="mod">
          <ac:chgData name="Nino Philip Ramones" userId="1068934f-e3b4-4e88-ba23-4cb57230c594" providerId="ADAL" clId="{4B2DD62C-EFC1-483F-B1CB-FAA67E9DD57F}" dt="2023-04-26T05:36:56.579" v="13827"/>
          <ac:cxnSpMkLst>
            <pc:docMk/>
            <pc:sldMk cId="2474797160" sldId="288"/>
            <ac:cxnSpMk id="8" creationId="{8A6CA76A-2134-AD84-E86F-6E2E5BE1AB73}"/>
          </ac:cxnSpMkLst>
        </pc:cxnChg>
      </pc:sldChg>
      <pc:sldChg chg="addSp delSp modSp add mod">
        <pc:chgData name="Nino Philip Ramones" userId="1068934f-e3b4-4e88-ba23-4cb57230c594" providerId="ADAL" clId="{4B2DD62C-EFC1-483F-B1CB-FAA67E9DD57F}" dt="2023-04-26T05:37:00.372" v="13829"/>
        <pc:sldMkLst>
          <pc:docMk/>
          <pc:sldMk cId="2888063651" sldId="289"/>
        </pc:sldMkLst>
        <pc:spChg chg="mod">
          <ac:chgData name="Nino Philip Ramones" userId="1068934f-e3b4-4e88-ba23-4cb57230c594" providerId="ADAL" clId="{4B2DD62C-EFC1-483F-B1CB-FAA67E9DD57F}" dt="2023-04-21T15:00:07.378" v="6337" actId="2711"/>
          <ac:spMkLst>
            <pc:docMk/>
            <pc:sldMk cId="2888063651" sldId="289"/>
            <ac:spMk id="6" creationId="{1C139C71-43D8-DA15-F46A-8598CDF1F78A}"/>
          </ac:spMkLst>
        </pc:spChg>
        <pc:spChg chg="mod">
          <ac:chgData name="Nino Philip Ramones" userId="1068934f-e3b4-4e88-ba23-4cb57230c594" providerId="ADAL" clId="{4B2DD62C-EFC1-483F-B1CB-FAA67E9DD57F}" dt="2023-04-26T05:37:00.372" v="13829"/>
          <ac:spMkLst>
            <pc:docMk/>
            <pc:sldMk cId="2888063651" sldId="289"/>
            <ac:spMk id="9" creationId="{14A5A8BD-16EC-AB02-9DF7-4B066D6EDD2A}"/>
          </ac:spMkLst>
        </pc:spChg>
        <pc:spChg chg="mod">
          <ac:chgData name="Nino Philip Ramones" userId="1068934f-e3b4-4e88-ba23-4cb57230c594" providerId="ADAL" clId="{4B2DD62C-EFC1-483F-B1CB-FAA67E9DD57F}" dt="2023-04-26T05:37:00.372" v="13829"/>
          <ac:spMkLst>
            <pc:docMk/>
            <pc:sldMk cId="2888063651" sldId="289"/>
            <ac:spMk id="10" creationId="{E66AF14A-CB50-D99D-B799-7990EB875722}"/>
          </ac:spMkLst>
        </pc:spChg>
        <pc:spChg chg="mod">
          <ac:chgData name="Nino Philip Ramones" userId="1068934f-e3b4-4e88-ba23-4cb57230c594" providerId="ADAL" clId="{4B2DD62C-EFC1-483F-B1CB-FAA67E9DD57F}" dt="2023-04-21T13:42:37.080" v="2085" actId="20577"/>
          <ac:spMkLst>
            <pc:docMk/>
            <pc:sldMk cId="2888063651" sldId="289"/>
            <ac:spMk id="12" creationId="{A03D9DDB-0911-CCC6-289E-FE03CE9C7E57}"/>
          </ac:spMkLst>
        </pc:spChg>
        <pc:grpChg chg="add mod">
          <ac:chgData name="Nino Philip Ramones" userId="1068934f-e3b4-4e88-ba23-4cb57230c594" providerId="ADAL" clId="{4B2DD62C-EFC1-483F-B1CB-FAA67E9DD57F}" dt="2023-04-26T05:37:00.372" v="13829"/>
          <ac:grpSpMkLst>
            <pc:docMk/>
            <pc:sldMk cId="2888063651" sldId="289"/>
            <ac:grpSpMk id="7" creationId="{1C324F3E-3732-02F4-8C02-1F72932047ED}"/>
          </ac:grpSpMkLst>
        </pc:grpChg>
        <pc:grpChg chg="del">
          <ac:chgData name="Nino Philip Ramones" userId="1068934f-e3b4-4e88-ba23-4cb57230c594" providerId="ADAL" clId="{4B2DD62C-EFC1-483F-B1CB-FAA67E9DD57F}" dt="2023-04-26T05:36:59.973" v="13828" actId="478"/>
          <ac:grpSpMkLst>
            <pc:docMk/>
            <pc:sldMk cId="2888063651" sldId="289"/>
            <ac:grpSpMk id="23" creationId="{549B3123-B396-A250-DC98-E1EC3957F1F1}"/>
          </ac:grpSpMkLst>
        </pc:grpChg>
        <pc:picChg chg="add mod">
          <ac:chgData name="Nino Philip Ramones" userId="1068934f-e3b4-4e88-ba23-4cb57230c594" providerId="ADAL" clId="{4B2DD62C-EFC1-483F-B1CB-FAA67E9DD57F}" dt="2023-04-21T13:42:17.080" v="2048" actId="1076"/>
          <ac:picMkLst>
            <pc:docMk/>
            <pc:sldMk cId="2888063651" sldId="289"/>
            <ac:picMk id="4" creationId="{DBAD1D68-085A-2EAA-C8D5-61C7DE9D1CFB}"/>
          </ac:picMkLst>
        </pc:picChg>
        <pc:cxnChg chg="mod">
          <ac:chgData name="Nino Philip Ramones" userId="1068934f-e3b4-4e88-ba23-4cb57230c594" providerId="ADAL" clId="{4B2DD62C-EFC1-483F-B1CB-FAA67E9DD57F}" dt="2023-04-26T05:37:00.372" v="13829"/>
          <ac:cxnSpMkLst>
            <pc:docMk/>
            <pc:sldMk cId="2888063651" sldId="289"/>
            <ac:cxnSpMk id="8" creationId="{21373B1A-C8A9-C153-9930-8DC68A996D5C}"/>
          </ac:cxnSpMkLst>
        </pc:cxnChg>
      </pc:sldChg>
      <pc:sldChg chg="delSp modSp add del mod ord">
        <pc:chgData name="Nino Philip Ramones" userId="1068934f-e3b4-4e88-ba23-4cb57230c594" providerId="ADAL" clId="{4B2DD62C-EFC1-483F-B1CB-FAA67E9DD57F}" dt="2023-04-21T11:48:36.061" v="1349" actId="47"/>
        <pc:sldMkLst>
          <pc:docMk/>
          <pc:sldMk cId="3043791413" sldId="289"/>
        </pc:sldMkLst>
        <pc:spChg chg="del">
          <ac:chgData name="Nino Philip Ramones" userId="1068934f-e3b4-4e88-ba23-4cb57230c594" providerId="ADAL" clId="{4B2DD62C-EFC1-483F-B1CB-FAA67E9DD57F}" dt="2023-04-21T11:44:01.988" v="1309" actId="478"/>
          <ac:spMkLst>
            <pc:docMk/>
            <pc:sldMk cId="3043791413" sldId="289"/>
            <ac:spMk id="6" creationId="{1C139C71-43D8-DA15-F46A-8598CDF1F78A}"/>
          </ac:spMkLst>
        </pc:spChg>
        <pc:spChg chg="mod">
          <ac:chgData name="Nino Philip Ramones" userId="1068934f-e3b4-4e88-ba23-4cb57230c594" providerId="ADAL" clId="{4B2DD62C-EFC1-483F-B1CB-FAA67E9DD57F}" dt="2023-04-21T11:44:54.219" v="1346" actId="1036"/>
          <ac:spMkLst>
            <pc:docMk/>
            <pc:sldMk cId="3043791413" sldId="289"/>
            <ac:spMk id="12" creationId="{A03D9DDB-0911-CCC6-289E-FE03CE9C7E57}"/>
          </ac:spMkLst>
        </pc:spChg>
        <pc:picChg chg="mod">
          <ac:chgData name="Nino Philip Ramones" userId="1068934f-e3b4-4e88-ba23-4cb57230c594" providerId="ADAL" clId="{4B2DD62C-EFC1-483F-B1CB-FAA67E9DD57F}" dt="2023-04-21T11:44:54.219" v="1346" actId="1036"/>
          <ac:picMkLst>
            <pc:docMk/>
            <pc:sldMk cId="3043791413" sldId="289"/>
            <ac:picMk id="5" creationId="{1F581BCA-212C-D41B-BD29-D649B6CF3976}"/>
          </ac:picMkLst>
        </pc:picChg>
      </pc:sldChg>
      <pc:sldChg chg="del">
        <pc:chgData name="Nino Philip Ramones" userId="1068934f-e3b4-4e88-ba23-4cb57230c594" providerId="ADAL" clId="{4B2DD62C-EFC1-483F-B1CB-FAA67E9DD57F}" dt="2023-04-21T11:30:46.961" v="1257" actId="47"/>
        <pc:sldMkLst>
          <pc:docMk/>
          <pc:sldMk cId="3945412091" sldId="289"/>
        </pc:sldMkLst>
      </pc:sldChg>
      <pc:sldChg chg="addSp delSp modSp add mod">
        <pc:chgData name="Nino Philip Ramones" userId="1068934f-e3b4-4e88-ba23-4cb57230c594" providerId="ADAL" clId="{4B2DD62C-EFC1-483F-B1CB-FAA67E9DD57F}" dt="2023-04-26T05:37:05.041" v="13831"/>
        <pc:sldMkLst>
          <pc:docMk/>
          <pc:sldMk cId="3428063982" sldId="290"/>
        </pc:sldMkLst>
        <pc:spChg chg="mod">
          <ac:chgData name="Nino Philip Ramones" userId="1068934f-e3b4-4e88-ba23-4cb57230c594" providerId="ADAL" clId="{4B2DD62C-EFC1-483F-B1CB-FAA67E9DD57F}" dt="2023-04-21T14:13:50.916" v="2684" actId="20577"/>
          <ac:spMkLst>
            <pc:docMk/>
            <pc:sldMk cId="3428063982" sldId="290"/>
            <ac:spMk id="2" creationId="{05373617-D585-BAF0-0B5B-D2CF324A4D6B}"/>
          </ac:spMkLst>
        </pc:spChg>
        <pc:spChg chg="mod">
          <ac:chgData name="Nino Philip Ramones" userId="1068934f-e3b4-4e88-ba23-4cb57230c594" providerId="ADAL" clId="{4B2DD62C-EFC1-483F-B1CB-FAA67E9DD57F}" dt="2023-04-21T15:00:35.951" v="6340" actId="2711"/>
          <ac:spMkLst>
            <pc:docMk/>
            <pc:sldMk cId="3428063982" sldId="290"/>
            <ac:spMk id="6" creationId="{1C139C71-43D8-DA15-F46A-8598CDF1F78A}"/>
          </ac:spMkLst>
        </pc:spChg>
        <pc:spChg chg="mod">
          <ac:chgData name="Nino Philip Ramones" userId="1068934f-e3b4-4e88-ba23-4cb57230c594" providerId="ADAL" clId="{4B2DD62C-EFC1-483F-B1CB-FAA67E9DD57F}" dt="2023-04-26T05:37:05.041" v="13831"/>
          <ac:spMkLst>
            <pc:docMk/>
            <pc:sldMk cId="3428063982" sldId="290"/>
            <ac:spMk id="10" creationId="{3AD0BA74-4924-53DE-51D0-42FC472D4773}"/>
          </ac:spMkLst>
        </pc:spChg>
        <pc:spChg chg="mod">
          <ac:chgData name="Nino Philip Ramones" userId="1068934f-e3b4-4e88-ba23-4cb57230c594" providerId="ADAL" clId="{4B2DD62C-EFC1-483F-B1CB-FAA67E9DD57F}" dt="2023-04-26T05:37:05.041" v="13831"/>
          <ac:spMkLst>
            <pc:docMk/>
            <pc:sldMk cId="3428063982" sldId="290"/>
            <ac:spMk id="11" creationId="{D08106B5-26D6-37F1-E2D7-D3B37AE530B6}"/>
          </ac:spMkLst>
        </pc:spChg>
        <pc:spChg chg="mod">
          <ac:chgData name="Nino Philip Ramones" userId="1068934f-e3b4-4e88-ba23-4cb57230c594" providerId="ADAL" clId="{4B2DD62C-EFC1-483F-B1CB-FAA67E9DD57F}" dt="2023-04-21T14:25:14.038" v="3664" actId="20577"/>
          <ac:spMkLst>
            <pc:docMk/>
            <pc:sldMk cId="3428063982" sldId="290"/>
            <ac:spMk id="12" creationId="{A03D9DDB-0911-CCC6-289E-FE03CE9C7E57}"/>
          </ac:spMkLst>
        </pc:spChg>
        <pc:grpChg chg="add mod">
          <ac:chgData name="Nino Philip Ramones" userId="1068934f-e3b4-4e88-ba23-4cb57230c594" providerId="ADAL" clId="{4B2DD62C-EFC1-483F-B1CB-FAA67E9DD57F}" dt="2023-04-26T05:37:05.041" v="13831"/>
          <ac:grpSpMkLst>
            <pc:docMk/>
            <pc:sldMk cId="3428063982" sldId="290"/>
            <ac:grpSpMk id="8" creationId="{A0775E3B-CB54-3C7A-AD57-904439465FFF}"/>
          </ac:grpSpMkLst>
        </pc:grpChg>
        <pc:grpChg chg="del">
          <ac:chgData name="Nino Philip Ramones" userId="1068934f-e3b4-4e88-ba23-4cb57230c594" providerId="ADAL" clId="{4B2DD62C-EFC1-483F-B1CB-FAA67E9DD57F}" dt="2023-04-26T05:37:04.571" v="13830" actId="478"/>
          <ac:grpSpMkLst>
            <pc:docMk/>
            <pc:sldMk cId="3428063982" sldId="290"/>
            <ac:grpSpMk id="23" creationId="{549B3123-B396-A250-DC98-E1EC3957F1F1}"/>
          </ac:grpSpMkLst>
        </pc:grpChg>
        <pc:picChg chg="del">
          <ac:chgData name="Nino Philip Ramones" userId="1068934f-e3b4-4e88-ba23-4cb57230c594" providerId="ADAL" clId="{4B2DD62C-EFC1-483F-B1CB-FAA67E9DD57F}" dt="2023-04-21T14:13:55.437" v="2685" actId="478"/>
          <ac:picMkLst>
            <pc:docMk/>
            <pc:sldMk cId="3428063982" sldId="290"/>
            <ac:picMk id="4" creationId="{DBAD1D68-085A-2EAA-C8D5-61C7DE9D1CFB}"/>
          </ac:picMkLst>
        </pc:picChg>
        <pc:picChg chg="del">
          <ac:chgData name="Nino Philip Ramones" userId="1068934f-e3b4-4e88-ba23-4cb57230c594" providerId="ADAL" clId="{4B2DD62C-EFC1-483F-B1CB-FAA67E9DD57F}" dt="2023-04-21T14:20:44.548" v="3446" actId="478"/>
          <ac:picMkLst>
            <pc:docMk/>
            <pc:sldMk cId="3428063982" sldId="290"/>
            <ac:picMk id="5" creationId="{1F581BCA-212C-D41B-BD29-D649B6CF3976}"/>
          </ac:picMkLst>
        </pc:picChg>
        <pc:picChg chg="add mod ord">
          <ac:chgData name="Nino Philip Ramones" userId="1068934f-e3b4-4e88-ba23-4cb57230c594" providerId="ADAL" clId="{4B2DD62C-EFC1-483F-B1CB-FAA67E9DD57F}" dt="2023-04-21T14:20:56.121" v="3452" actId="1036"/>
          <ac:picMkLst>
            <pc:docMk/>
            <pc:sldMk cId="3428063982" sldId="290"/>
            <ac:picMk id="7" creationId="{B757B479-1D82-9D19-6BA4-99C9475C6D88}"/>
          </ac:picMkLst>
        </pc:picChg>
        <pc:cxnChg chg="mod">
          <ac:chgData name="Nino Philip Ramones" userId="1068934f-e3b4-4e88-ba23-4cb57230c594" providerId="ADAL" clId="{4B2DD62C-EFC1-483F-B1CB-FAA67E9DD57F}" dt="2023-04-26T05:37:05.041" v="13831"/>
          <ac:cxnSpMkLst>
            <pc:docMk/>
            <pc:sldMk cId="3428063982" sldId="290"/>
            <ac:cxnSpMk id="9" creationId="{43DB638C-0666-399A-4AA7-D1C6F64FB20E}"/>
          </ac:cxnSpMkLst>
        </pc:cxnChg>
      </pc:sldChg>
      <pc:sldChg chg="del">
        <pc:chgData name="Nino Philip Ramones" userId="1068934f-e3b4-4e88-ba23-4cb57230c594" providerId="ADAL" clId="{4B2DD62C-EFC1-483F-B1CB-FAA67E9DD57F}" dt="2023-04-21T11:30:46.961" v="1257" actId="47"/>
        <pc:sldMkLst>
          <pc:docMk/>
          <pc:sldMk cId="3495413580" sldId="290"/>
        </pc:sldMkLst>
      </pc:sldChg>
      <pc:sldChg chg="addSp delSp modSp add mod">
        <pc:chgData name="Nino Philip Ramones" userId="1068934f-e3b4-4e88-ba23-4cb57230c594" providerId="ADAL" clId="{4B2DD62C-EFC1-483F-B1CB-FAA67E9DD57F}" dt="2023-04-26T05:37:09.241" v="13833"/>
        <pc:sldMkLst>
          <pc:docMk/>
          <pc:sldMk cId="2145874465" sldId="291"/>
        </pc:sldMkLst>
        <pc:spChg chg="mod">
          <ac:chgData name="Nino Philip Ramones" userId="1068934f-e3b4-4e88-ba23-4cb57230c594" providerId="ADAL" clId="{4B2DD62C-EFC1-483F-B1CB-FAA67E9DD57F}" dt="2023-04-21T15:01:01.990" v="6342" actId="2711"/>
          <ac:spMkLst>
            <pc:docMk/>
            <pc:sldMk cId="2145874465" sldId="291"/>
            <ac:spMk id="6" creationId="{1C139C71-43D8-DA15-F46A-8598CDF1F78A}"/>
          </ac:spMkLst>
        </pc:spChg>
        <pc:spChg chg="mod">
          <ac:chgData name="Nino Philip Ramones" userId="1068934f-e3b4-4e88-ba23-4cb57230c594" providerId="ADAL" clId="{4B2DD62C-EFC1-483F-B1CB-FAA67E9DD57F}" dt="2023-04-26T05:37:09.241" v="13833"/>
          <ac:spMkLst>
            <pc:docMk/>
            <pc:sldMk cId="2145874465" sldId="291"/>
            <ac:spMk id="9" creationId="{63043B95-7B1C-C35B-DEE5-F257A2A6A478}"/>
          </ac:spMkLst>
        </pc:spChg>
        <pc:spChg chg="mod">
          <ac:chgData name="Nino Philip Ramones" userId="1068934f-e3b4-4e88-ba23-4cb57230c594" providerId="ADAL" clId="{4B2DD62C-EFC1-483F-B1CB-FAA67E9DD57F}" dt="2023-04-26T05:37:09.241" v="13833"/>
          <ac:spMkLst>
            <pc:docMk/>
            <pc:sldMk cId="2145874465" sldId="291"/>
            <ac:spMk id="10" creationId="{6D8699C1-4482-14A2-6C0C-0BDDFE74DC74}"/>
          </ac:spMkLst>
        </pc:spChg>
        <pc:spChg chg="mod">
          <ac:chgData name="Nino Philip Ramones" userId="1068934f-e3b4-4e88-ba23-4cb57230c594" providerId="ADAL" clId="{4B2DD62C-EFC1-483F-B1CB-FAA67E9DD57F}" dt="2023-04-21T14:25:18.804" v="3666" actId="20577"/>
          <ac:spMkLst>
            <pc:docMk/>
            <pc:sldMk cId="2145874465" sldId="291"/>
            <ac:spMk id="12" creationId="{A03D9DDB-0911-CCC6-289E-FE03CE9C7E57}"/>
          </ac:spMkLst>
        </pc:spChg>
        <pc:grpChg chg="add mod">
          <ac:chgData name="Nino Philip Ramones" userId="1068934f-e3b4-4e88-ba23-4cb57230c594" providerId="ADAL" clId="{4B2DD62C-EFC1-483F-B1CB-FAA67E9DD57F}" dt="2023-04-26T05:37:09.241" v="13833"/>
          <ac:grpSpMkLst>
            <pc:docMk/>
            <pc:sldMk cId="2145874465" sldId="291"/>
            <ac:grpSpMk id="5" creationId="{361E90E4-334B-2F51-3EF5-EA0EE9984EA8}"/>
          </ac:grpSpMkLst>
        </pc:grpChg>
        <pc:grpChg chg="del">
          <ac:chgData name="Nino Philip Ramones" userId="1068934f-e3b4-4e88-ba23-4cb57230c594" providerId="ADAL" clId="{4B2DD62C-EFC1-483F-B1CB-FAA67E9DD57F}" dt="2023-04-26T05:37:08.857" v="13832" actId="478"/>
          <ac:grpSpMkLst>
            <pc:docMk/>
            <pc:sldMk cId="2145874465" sldId="291"/>
            <ac:grpSpMk id="23" creationId="{549B3123-B396-A250-DC98-E1EC3957F1F1}"/>
          </ac:grpSpMkLst>
        </pc:grpChg>
        <pc:picChg chg="add mod">
          <ac:chgData name="Nino Philip Ramones" userId="1068934f-e3b4-4e88-ba23-4cb57230c594" providerId="ADAL" clId="{4B2DD62C-EFC1-483F-B1CB-FAA67E9DD57F}" dt="2023-04-21T14:25:48.469" v="3670" actId="12788"/>
          <ac:picMkLst>
            <pc:docMk/>
            <pc:sldMk cId="2145874465" sldId="291"/>
            <ac:picMk id="4" creationId="{856A8B0A-B60D-3104-E3DE-4A8FA0A54490}"/>
          </ac:picMkLst>
        </pc:picChg>
        <pc:cxnChg chg="mod">
          <ac:chgData name="Nino Philip Ramones" userId="1068934f-e3b4-4e88-ba23-4cb57230c594" providerId="ADAL" clId="{4B2DD62C-EFC1-483F-B1CB-FAA67E9DD57F}" dt="2023-04-26T05:37:09.241" v="13833"/>
          <ac:cxnSpMkLst>
            <pc:docMk/>
            <pc:sldMk cId="2145874465" sldId="291"/>
            <ac:cxnSpMk id="8" creationId="{763F0956-AC89-1ED3-7142-C22005C458A8}"/>
          </ac:cxnSpMkLst>
        </pc:cxnChg>
      </pc:sldChg>
      <pc:sldChg chg="del">
        <pc:chgData name="Nino Philip Ramones" userId="1068934f-e3b4-4e88-ba23-4cb57230c594" providerId="ADAL" clId="{4B2DD62C-EFC1-483F-B1CB-FAA67E9DD57F}" dt="2023-04-21T11:30:46.961" v="1257" actId="47"/>
        <pc:sldMkLst>
          <pc:docMk/>
          <pc:sldMk cId="3192055937" sldId="291"/>
        </pc:sldMkLst>
      </pc:sldChg>
      <pc:sldChg chg="addSp delSp modSp add mod">
        <pc:chgData name="Nino Philip Ramones" userId="1068934f-e3b4-4e88-ba23-4cb57230c594" providerId="ADAL" clId="{4B2DD62C-EFC1-483F-B1CB-FAA67E9DD57F}" dt="2023-04-26T05:37:13.537" v="13835"/>
        <pc:sldMkLst>
          <pc:docMk/>
          <pc:sldMk cId="1490428217" sldId="292"/>
        </pc:sldMkLst>
        <pc:spChg chg="mod">
          <ac:chgData name="Nino Philip Ramones" userId="1068934f-e3b4-4e88-ba23-4cb57230c594" providerId="ADAL" clId="{4B2DD62C-EFC1-483F-B1CB-FAA67E9DD57F}" dt="2023-04-21T14:34:15.065" v="4281" actId="20577"/>
          <ac:spMkLst>
            <pc:docMk/>
            <pc:sldMk cId="1490428217" sldId="292"/>
            <ac:spMk id="2" creationId="{05373617-D585-BAF0-0B5B-D2CF324A4D6B}"/>
          </ac:spMkLst>
        </pc:spChg>
        <pc:spChg chg="mod">
          <ac:chgData name="Nino Philip Ramones" userId="1068934f-e3b4-4e88-ba23-4cb57230c594" providerId="ADAL" clId="{4B2DD62C-EFC1-483F-B1CB-FAA67E9DD57F}" dt="2023-04-21T15:01:53.857" v="6346" actId="2711"/>
          <ac:spMkLst>
            <pc:docMk/>
            <pc:sldMk cId="1490428217" sldId="292"/>
            <ac:spMk id="6" creationId="{1C139C71-43D8-DA15-F46A-8598CDF1F78A}"/>
          </ac:spMkLst>
        </pc:spChg>
        <pc:spChg chg="mod">
          <ac:chgData name="Nino Philip Ramones" userId="1068934f-e3b4-4e88-ba23-4cb57230c594" providerId="ADAL" clId="{4B2DD62C-EFC1-483F-B1CB-FAA67E9DD57F}" dt="2023-04-26T05:37:13.537" v="13835"/>
          <ac:spMkLst>
            <pc:docMk/>
            <pc:sldMk cId="1490428217" sldId="292"/>
            <ac:spMk id="10" creationId="{98AC1E97-287C-3A51-35AD-EBF868E211A8}"/>
          </ac:spMkLst>
        </pc:spChg>
        <pc:spChg chg="mod">
          <ac:chgData name="Nino Philip Ramones" userId="1068934f-e3b4-4e88-ba23-4cb57230c594" providerId="ADAL" clId="{4B2DD62C-EFC1-483F-B1CB-FAA67E9DD57F}" dt="2023-04-26T05:37:13.537" v="13835"/>
          <ac:spMkLst>
            <pc:docMk/>
            <pc:sldMk cId="1490428217" sldId="292"/>
            <ac:spMk id="11" creationId="{3506A4C1-4587-A6D6-25E9-E046AAC73E19}"/>
          </ac:spMkLst>
        </pc:spChg>
        <pc:spChg chg="mod">
          <ac:chgData name="Nino Philip Ramones" userId="1068934f-e3b4-4e88-ba23-4cb57230c594" providerId="ADAL" clId="{4B2DD62C-EFC1-483F-B1CB-FAA67E9DD57F}" dt="2023-04-21T15:06:23.792" v="6383" actId="1036"/>
          <ac:spMkLst>
            <pc:docMk/>
            <pc:sldMk cId="1490428217" sldId="292"/>
            <ac:spMk id="12" creationId="{A03D9DDB-0911-CCC6-289E-FE03CE9C7E57}"/>
          </ac:spMkLst>
        </pc:spChg>
        <pc:grpChg chg="add mod">
          <ac:chgData name="Nino Philip Ramones" userId="1068934f-e3b4-4e88-ba23-4cb57230c594" providerId="ADAL" clId="{4B2DD62C-EFC1-483F-B1CB-FAA67E9DD57F}" dt="2023-04-26T05:37:13.537" v="13835"/>
          <ac:grpSpMkLst>
            <pc:docMk/>
            <pc:sldMk cId="1490428217" sldId="292"/>
            <ac:grpSpMk id="8" creationId="{C20D4D5F-BD37-D169-2D7C-9FD16E978F9C}"/>
          </ac:grpSpMkLst>
        </pc:grpChg>
        <pc:grpChg chg="del">
          <ac:chgData name="Nino Philip Ramones" userId="1068934f-e3b4-4e88-ba23-4cb57230c594" providerId="ADAL" clId="{4B2DD62C-EFC1-483F-B1CB-FAA67E9DD57F}" dt="2023-04-26T05:37:13.065" v="13834" actId="478"/>
          <ac:grpSpMkLst>
            <pc:docMk/>
            <pc:sldMk cId="1490428217" sldId="292"/>
            <ac:grpSpMk id="23" creationId="{549B3123-B396-A250-DC98-E1EC3957F1F1}"/>
          </ac:grpSpMkLst>
        </pc:grpChg>
        <pc:picChg chg="del">
          <ac:chgData name="Nino Philip Ramones" userId="1068934f-e3b4-4e88-ba23-4cb57230c594" providerId="ADAL" clId="{4B2DD62C-EFC1-483F-B1CB-FAA67E9DD57F}" dt="2023-04-21T14:34:20.371" v="4282" actId="478"/>
          <ac:picMkLst>
            <pc:docMk/>
            <pc:sldMk cId="1490428217" sldId="292"/>
            <ac:picMk id="4" creationId="{856A8B0A-B60D-3104-E3DE-4A8FA0A54490}"/>
          </ac:picMkLst>
        </pc:picChg>
        <pc:picChg chg="add mod">
          <ac:chgData name="Nino Philip Ramones" userId="1068934f-e3b4-4e88-ba23-4cb57230c594" providerId="ADAL" clId="{4B2DD62C-EFC1-483F-B1CB-FAA67E9DD57F}" dt="2023-04-21T15:26:09.100" v="7794" actId="12788"/>
          <ac:picMkLst>
            <pc:docMk/>
            <pc:sldMk cId="1490428217" sldId="292"/>
            <ac:picMk id="5" creationId="{C5BBC0E4-69E1-7ECF-E6A8-22465400BBF8}"/>
          </ac:picMkLst>
        </pc:picChg>
        <pc:picChg chg="del">
          <ac:chgData name="Nino Philip Ramones" userId="1068934f-e3b4-4e88-ba23-4cb57230c594" providerId="ADAL" clId="{4B2DD62C-EFC1-483F-B1CB-FAA67E9DD57F}" dt="2023-04-21T14:34:21.272" v="4283" actId="478"/>
          <ac:picMkLst>
            <pc:docMk/>
            <pc:sldMk cId="1490428217" sldId="292"/>
            <ac:picMk id="7" creationId="{B757B479-1D82-9D19-6BA4-99C9475C6D88}"/>
          </ac:picMkLst>
        </pc:picChg>
        <pc:cxnChg chg="mod">
          <ac:chgData name="Nino Philip Ramones" userId="1068934f-e3b4-4e88-ba23-4cb57230c594" providerId="ADAL" clId="{4B2DD62C-EFC1-483F-B1CB-FAA67E9DD57F}" dt="2023-04-26T05:37:13.537" v="13835"/>
          <ac:cxnSpMkLst>
            <pc:docMk/>
            <pc:sldMk cId="1490428217" sldId="292"/>
            <ac:cxnSpMk id="9" creationId="{E619CB19-6D7D-6835-DFB3-601FA130694B}"/>
          </ac:cxnSpMkLst>
        </pc:cxnChg>
      </pc:sldChg>
      <pc:sldChg chg="del">
        <pc:chgData name="Nino Philip Ramones" userId="1068934f-e3b4-4e88-ba23-4cb57230c594" providerId="ADAL" clId="{4B2DD62C-EFC1-483F-B1CB-FAA67E9DD57F}" dt="2023-04-21T11:30:46.961" v="1257" actId="47"/>
        <pc:sldMkLst>
          <pc:docMk/>
          <pc:sldMk cId="3168222819" sldId="292"/>
        </pc:sldMkLst>
      </pc:sldChg>
      <pc:sldChg chg="addSp delSp modSp add mod">
        <pc:chgData name="Nino Philip Ramones" userId="1068934f-e3b4-4e88-ba23-4cb57230c594" providerId="ADAL" clId="{4B2DD62C-EFC1-483F-B1CB-FAA67E9DD57F}" dt="2023-04-26T05:38:04.229" v="13837"/>
        <pc:sldMkLst>
          <pc:docMk/>
          <pc:sldMk cId="1278780278" sldId="293"/>
        </pc:sldMkLst>
        <pc:spChg chg="del">
          <ac:chgData name="Nino Philip Ramones" userId="1068934f-e3b4-4e88-ba23-4cb57230c594" providerId="ADAL" clId="{4B2DD62C-EFC1-483F-B1CB-FAA67E9DD57F}" dt="2023-04-21T14:58:16.245" v="6325" actId="478"/>
          <ac:spMkLst>
            <pc:docMk/>
            <pc:sldMk cId="1278780278" sldId="293"/>
            <ac:spMk id="2" creationId="{05373617-D585-BAF0-0B5B-D2CF324A4D6B}"/>
          </ac:spMkLst>
        </pc:spChg>
        <pc:spChg chg="mod">
          <ac:chgData name="Nino Philip Ramones" userId="1068934f-e3b4-4e88-ba23-4cb57230c594" providerId="ADAL" clId="{4B2DD62C-EFC1-483F-B1CB-FAA67E9DD57F}" dt="2023-04-21T15:23:30.516" v="7789" actId="33524"/>
          <ac:spMkLst>
            <pc:docMk/>
            <pc:sldMk cId="1278780278" sldId="293"/>
            <ac:spMk id="6" creationId="{1C139C71-43D8-DA15-F46A-8598CDF1F78A}"/>
          </ac:spMkLst>
        </pc:spChg>
        <pc:spChg chg="add mod">
          <ac:chgData name="Nino Philip Ramones" userId="1068934f-e3b4-4e88-ba23-4cb57230c594" providerId="ADAL" clId="{4B2DD62C-EFC1-483F-B1CB-FAA67E9DD57F}" dt="2023-04-21T15:06:05.373" v="6379"/>
          <ac:spMkLst>
            <pc:docMk/>
            <pc:sldMk cId="1278780278" sldId="293"/>
            <ac:spMk id="7" creationId="{6ECC30D7-D5B9-1701-2668-3390E19CEF2E}"/>
          </ac:spMkLst>
        </pc:spChg>
        <pc:spChg chg="mod">
          <ac:chgData name="Nino Philip Ramones" userId="1068934f-e3b4-4e88-ba23-4cb57230c594" providerId="ADAL" clId="{4B2DD62C-EFC1-483F-B1CB-FAA67E9DD57F}" dt="2023-04-26T05:38:04.229" v="13837"/>
          <ac:spMkLst>
            <pc:docMk/>
            <pc:sldMk cId="1278780278" sldId="293"/>
            <ac:spMk id="10" creationId="{C767FF98-D071-C831-77E1-E149B8CB56BE}"/>
          </ac:spMkLst>
        </pc:spChg>
        <pc:spChg chg="mod">
          <ac:chgData name="Nino Philip Ramones" userId="1068934f-e3b4-4e88-ba23-4cb57230c594" providerId="ADAL" clId="{4B2DD62C-EFC1-483F-B1CB-FAA67E9DD57F}" dt="2023-04-26T05:38:04.229" v="13837"/>
          <ac:spMkLst>
            <pc:docMk/>
            <pc:sldMk cId="1278780278" sldId="293"/>
            <ac:spMk id="11" creationId="{F73A06A2-09F4-E6E3-0545-5DDCCE47313C}"/>
          </ac:spMkLst>
        </pc:spChg>
        <pc:spChg chg="mod">
          <ac:chgData name="Nino Philip Ramones" userId="1068934f-e3b4-4e88-ba23-4cb57230c594" providerId="ADAL" clId="{4B2DD62C-EFC1-483F-B1CB-FAA67E9DD57F}" dt="2023-04-21T15:23:51.704" v="7791" actId="1035"/>
          <ac:spMkLst>
            <pc:docMk/>
            <pc:sldMk cId="1278780278" sldId="293"/>
            <ac:spMk id="12" creationId="{A03D9DDB-0911-CCC6-289E-FE03CE9C7E57}"/>
          </ac:spMkLst>
        </pc:spChg>
        <pc:grpChg chg="add mod">
          <ac:chgData name="Nino Philip Ramones" userId="1068934f-e3b4-4e88-ba23-4cb57230c594" providerId="ADAL" clId="{4B2DD62C-EFC1-483F-B1CB-FAA67E9DD57F}" dt="2023-04-26T05:38:04.229" v="13837"/>
          <ac:grpSpMkLst>
            <pc:docMk/>
            <pc:sldMk cId="1278780278" sldId="293"/>
            <ac:grpSpMk id="8" creationId="{9D7DF3E3-841C-4816-413F-BFD436178A57}"/>
          </ac:grpSpMkLst>
        </pc:grpChg>
        <pc:grpChg chg="del">
          <ac:chgData name="Nino Philip Ramones" userId="1068934f-e3b4-4e88-ba23-4cb57230c594" providerId="ADAL" clId="{4B2DD62C-EFC1-483F-B1CB-FAA67E9DD57F}" dt="2023-04-26T05:38:03.624" v="13836" actId="478"/>
          <ac:grpSpMkLst>
            <pc:docMk/>
            <pc:sldMk cId="1278780278" sldId="293"/>
            <ac:grpSpMk id="23" creationId="{549B3123-B396-A250-DC98-E1EC3957F1F1}"/>
          </ac:grpSpMkLst>
        </pc:grpChg>
        <pc:picChg chg="add mod">
          <ac:chgData name="Nino Philip Ramones" userId="1068934f-e3b4-4e88-ba23-4cb57230c594" providerId="ADAL" clId="{4B2DD62C-EFC1-483F-B1CB-FAA67E9DD57F}" dt="2023-04-21T15:06:16.968" v="6382" actId="1036"/>
          <ac:picMkLst>
            <pc:docMk/>
            <pc:sldMk cId="1278780278" sldId="293"/>
            <ac:picMk id="4" creationId="{9622B478-1C3F-D0A4-91A3-7CBC5E4EBCF7}"/>
          </ac:picMkLst>
        </pc:picChg>
        <pc:picChg chg="del">
          <ac:chgData name="Nino Philip Ramones" userId="1068934f-e3b4-4e88-ba23-4cb57230c594" providerId="ADAL" clId="{4B2DD62C-EFC1-483F-B1CB-FAA67E9DD57F}" dt="2023-04-21T14:51:39.490" v="5521" actId="478"/>
          <ac:picMkLst>
            <pc:docMk/>
            <pc:sldMk cId="1278780278" sldId="293"/>
            <ac:picMk id="5" creationId="{C5BBC0E4-69E1-7ECF-E6A8-22465400BBF8}"/>
          </ac:picMkLst>
        </pc:picChg>
        <pc:cxnChg chg="mod">
          <ac:chgData name="Nino Philip Ramones" userId="1068934f-e3b4-4e88-ba23-4cb57230c594" providerId="ADAL" clId="{4B2DD62C-EFC1-483F-B1CB-FAA67E9DD57F}" dt="2023-04-26T05:38:04.229" v="13837"/>
          <ac:cxnSpMkLst>
            <pc:docMk/>
            <pc:sldMk cId="1278780278" sldId="293"/>
            <ac:cxnSpMk id="9" creationId="{EE521509-AF8F-7E8B-BBA4-D03FFA0D2D61}"/>
          </ac:cxnSpMkLst>
        </pc:cxnChg>
      </pc:sldChg>
      <pc:sldChg chg="del">
        <pc:chgData name="Nino Philip Ramones" userId="1068934f-e3b4-4e88-ba23-4cb57230c594" providerId="ADAL" clId="{4B2DD62C-EFC1-483F-B1CB-FAA67E9DD57F}" dt="2023-04-21T11:30:46.961" v="1257" actId="47"/>
        <pc:sldMkLst>
          <pc:docMk/>
          <pc:sldMk cId="2324467648" sldId="293"/>
        </pc:sldMkLst>
      </pc:sldChg>
      <pc:sldChg chg="addSp delSp modSp add mod">
        <pc:chgData name="Nino Philip Ramones" userId="1068934f-e3b4-4e88-ba23-4cb57230c594" providerId="ADAL" clId="{4B2DD62C-EFC1-483F-B1CB-FAA67E9DD57F}" dt="2023-04-26T05:38:09.067" v="13839"/>
        <pc:sldMkLst>
          <pc:docMk/>
          <pc:sldMk cId="2619007221" sldId="294"/>
        </pc:sldMkLst>
        <pc:spChg chg="add mod">
          <ac:chgData name="Nino Philip Ramones" userId="1068934f-e3b4-4e88-ba23-4cb57230c594" providerId="ADAL" clId="{4B2DD62C-EFC1-483F-B1CB-FAA67E9DD57F}" dt="2023-04-21T15:05:07.906" v="6370"/>
          <ac:spMkLst>
            <pc:docMk/>
            <pc:sldMk cId="2619007221" sldId="294"/>
            <ac:spMk id="5" creationId="{45567646-CEBA-E0B1-CEB9-3A4D013C08D0}"/>
          </ac:spMkLst>
        </pc:spChg>
        <pc:spChg chg="mod">
          <ac:chgData name="Nino Philip Ramones" userId="1068934f-e3b4-4e88-ba23-4cb57230c594" providerId="ADAL" clId="{4B2DD62C-EFC1-483F-B1CB-FAA67E9DD57F}" dt="2023-04-21T15:29:57.859" v="7913" actId="20577"/>
          <ac:spMkLst>
            <pc:docMk/>
            <pc:sldMk cId="2619007221" sldId="294"/>
            <ac:spMk id="6" creationId="{1C139C71-43D8-DA15-F46A-8598CDF1F78A}"/>
          </ac:spMkLst>
        </pc:spChg>
        <pc:spChg chg="mod">
          <ac:chgData name="Nino Philip Ramones" userId="1068934f-e3b4-4e88-ba23-4cb57230c594" providerId="ADAL" clId="{4B2DD62C-EFC1-483F-B1CB-FAA67E9DD57F}" dt="2023-04-26T05:38:09.067" v="13839"/>
          <ac:spMkLst>
            <pc:docMk/>
            <pc:sldMk cId="2619007221" sldId="294"/>
            <ac:spMk id="9" creationId="{0A9AC135-8608-A41E-7427-C2063CB11033}"/>
          </ac:spMkLst>
        </pc:spChg>
        <pc:spChg chg="mod">
          <ac:chgData name="Nino Philip Ramones" userId="1068934f-e3b4-4e88-ba23-4cb57230c594" providerId="ADAL" clId="{4B2DD62C-EFC1-483F-B1CB-FAA67E9DD57F}" dt="2023-04-26T05:38:09.067" v="13839"/>
          <ac:spMkLst>
            <pc:docMk/>
            <pc:sldMk cId="2619007221" sldId="294"/>
            <ac:spMk id="10" creationId="{5E359103-1E85-E03F-23BC-A993EEF83D2E}"/>
          </ac:spMkLst>
        </pc:spChg>
        <pc:spChg chg="mod">
          <ac:chgData name="Nino Philip Ramones" userId="1068934f-e3b4-4e88-ba23-4cb57230c594" providerId="ADAL" clId="{4B2DD62C-EFC1-483F-B1CB-FAA67E9DD57F}" dt="2023-04-21T15:09:50.537" v="6740" actId="20577"/>
          <ac:spMkLst>
            <pc:docMk/>
            <pc:sldMk cId="2619007221" sldId="294"/>
            <ac:spMk id="12" creationId="{A03D9DDB-0911-CCC6-289E-FE03CE9C7E57}"/>
          </ac:spMkLst>
        </pc:spChg>
        <pc:grpChg chg="add mod">
          <ac:chgData name="Nino Philip Ramones" userId="1068934f-e3b4-4e88-ba23-4cb57230c594" providerId="ADAL" clId="{4B2DD62C-EFC1-483F-B1CB-FAA67E9DD57F}" dt="2023-04-26T05:38:09.067" v="13839"/>
          <ac:grpSpMkLst>
            <pc:docMk/>
            <pc:sldMk cId="2619007221" sldId="294"/>
            <ac:grpSpMk id="7" creationId="{7CB8426B-85FA-26DC-3265-BA2F505F7B66}"/>
          </ac:grpSpMkLst>
        </pc:grpChg>
        <pc:grpChg chg="del">
          <ac:chgData name="Nino Philip Ramones" userId="1068934f-e3b4-4e88-ba23-4cb57230c594" providerId="ADAL" clId="{4B2DD62C-EFC1-483F-B1CB-FAA67E9DD57F}" dt="2023-04-26T05:38:08.582" v="13838" actId="478"/>
          <ac:grpSpMkLst>
            <pc:docMk/>
            <pc:sldMk cId="2619007221" sldId="294"/>
            <ac:grpSpMk id="23" creationId="{549B3123-B396-A250-DC98-E1EC3957F1F1}"/>
          </ac:grpSpMkLst>
        </pc:grpChg>
        <pc:picChg chg="add mod">
          <ac:chgData name="Nino Philip Ramones" userId="1068934f-e3b4-4e88-ba23-4cb57230c594" providerId="ADAL" clId="{4B2DD62C-EFC1-483F-B1CB-FAA67E9DD57F}" dt="2023-04-21T15:26:19.711" v="7795" actId="1036"/>
          <ac:picMkLst>
            <pc:docMk/>
            <pc:sldMk cId="2619007221" sldId="294"/>
            <ac:picMk id="3" creationId="{09E5025D-1DCF-5F80-E37E-28A778CEDADF}"/>
          </ac:picMkLst>
        </pc:picChg>
        <pc:picChg chg="del">
          <ac:chgData name="Nino Philip Ramones" userId="1068934f-e3b4-4e88-ba23-4cb57230c594" providerId="ADAL" clId="{4B2DD62C-EFC1-483F-B1CB-FAA67E9DD57F}" dt="2023-04-21T15:04:56.050" v="6368" actId="478"/>
          <ac:picMkLst>
            <pc:docMk/>
            <pc:sldMk cId="2619007221" sldId="294"/>
            <ac:picMk id="4" creationId="{9622B478-1C3F-D0A4-91A3-7CBC5E4EBCF7}"/>
          </ac:picMkLst>
        </pc:picChg>
        <pc:cxnChg chg="mod">
          <ac:chgData name="Nino Philip Ramones" userId="1068934f-e3b4-4e88-ba23-4cb57230c594" providerId="ADAL" clId="{4B2DD62C-EFC1-483F-B1CB-FAA67E9DD57F}" dt="2023-04-26T05:38:09.067" v="13839"/>
          <ac:cxnSpMkLst>
            <pc:docMk/>
            <pc:sldMk cId="2619007221" sldId="294"/>
            <ac:cxnSpMk id="8" creationId="{1EB35A86-08DA-9129-FE72-F9FA3C667117}"/>
          </ac:cxnSpMkLst>
        </pc:cxnChg>
      </pc:sldChg>
      <pc:sldChg chg="del">
        <pc:chgData name="Nino Philip Ramones" userId="1068934f-e3b4-4e88-ba23-4cb57230c594" providerId="ADAL" clId="{4B2DD62C-EFC1-483F-B1CB-FAA67E9DD57F}" dt="2023-04-21T11:30:46.961" v="1257" actId="47"/>
        <pc:sldMkLst>
          <pc:docMk/>
          <pc:sldMk cId="4028002227" sldId="294"/>
        </pc:sldMkLst>
      </pc:sldChg>
      <pc:sldChg chg="addSp delSp modSp add mod">
        <pc:chgData name="Nino Philip Ramones" userId="1068934f-e3b4-4e88-ba23-4cb57230c594" providerId="ADAL" clId="{4B2DD62C-EFC1-483F-B1CB-FAA67E9DD57F}" dt="2023-04-26T05:38:14.487" v="13841"/>
        <pc:sldMkLst>
          <pc:docMk/>
          <pc:sldMk cId="449201442" sldId="295"/>
        </pc:sldMkLst>
        <pc:spChg chg="mod">
          <ac:chgData name="Nino Philip Ramones" userId="1068934f-e3b4-4e88-ba23-4cb57230c594" providerId="ADAL" clId="{4B2DD62C-EFC1-483F-B1CB-FAA67E9DD57F}" dt="2023-04-21T15:41:02.836" v="8630" actId="20577"/>
          <ac:spMkLst>
            <pc:docMk/>
            <pc:sldMk cId="449201442" sldId="295"/>
            <ac:spMk id="6" creationId="{1C139C71-43D8-DA15-F46A-8598CDF1F78A}"/>
          </ac:spMkLst>
        </pc:spChg>
        <pc:spChg chg="mod">
          <ac:chgData name="Nino Philip Ramones" userId="1068934f-e3b4-4e88-ba23-4cb57230c594" providerId="ADAL" clId="{4B2DD62C-EFC1-483F-B1CB-FAA67E9DD57F}" dt="2023-04-26T05:38:14.487" v="13841"/>
          <ac:spMkLst>
            <pc:docMk/>
            <pc:sldMk cId="449201442" sldId="295"/>
            <ac:spMk id="9" creationId="{5D9FBD04-F9ED-1CCC-6A92-718108CB6CAC}"/>
          </ac:spMkLst>
        </pc:spChg>
        <pc:spChg chg="mod">
          <ac:chgData name="Nino Philip Ramones" userId="1068934f-e3b4-4e88-ba23-4cb57230c594" providerId="ADAL" clId="{4B2DD62C-EFC1-483F-B1CB-FAA67E9DD57F}" dt="2023-04-26T05:38:14.487" v="13841"/>
          <ac:spMkLst>
            <pc:docMk/>
            <pc:sldMk cId="449201442" sldId="295"/>
            <ac:spMk id="10" creationId="{0D3E3183-9B03-12E1-1620-273976341282}"/>
          </ac:spMkLst>
        </pc:spChg>
        <pc:spChg chg="mod">
          <ac:chgData name="Nino Philip Ramones" userId="1068934f-e3b4-4e88-ba23-4cb57230c594" providerId="ADAL" clId="{4B2DD62C-EFC1-483F-B1CB-FAA67E9DD57F}" dt="2023-04-21T15:37:22.651" v="8593" actId="1035"/>
          <ac:spMkLst>
            <pc:docMk/>
            <pc:sldMk cId="449201442" sldId="295"/>
            <ac:spMk id="12" creationId="{A03D9DDB-0911-CCC6-289E-FE03CE9C7E57}"/>
          </ac:spMkLst>
        </pc:spChg>
        <pc:grpChg chg="add mod">
          <ac:chgData name="Nino Philip Ramones" userId="1068934f-e3b4-4e88-ba23-4cb57230c594" providerId="ADAL" clId="{4B2DD62C-EFC1-483F-B1CB-FAA67E9DD57F}" dt="2023-04-26T05:38:14.487" v="13841"/>
          <ac:grpSpMkLst>
            <pc:docMk/>
            <pc:sldMk cId="449201442" sldId="295"/>
            <ac:grpSpMk id="7" creationId="{59C0642E-D749-512E-1092-3A705A3010F0}"/>
          </ac:grpSpMkLst>
        </pc:grpChg>
        <pc:grpChg chg="del">
          <ac:chgData name="Nino Philip Ramones" userId="1068934f-e3b4-4e88-ba23-4cb57230c594" providerId="ADAL" clId="{4B2DD62C-EFC1-483F-B1CB-FAA67E9DD57F}" dt="2023-04-26T05:38:13.978" v="13840" actId="478"/>
          <ac:grpSpMkLst>
            <pc:docMk/>
            <pc:sldMk cId="449201442" sldId="295"/>
            <ac:grpSpMk id="23" creationId="{549B3123-B396-A250-DC98-E1EC3957F1F1}"/>
          </ac:grpSpMkLst>
        </pc:grpChg>
        <pc:picChg chg="del">
          <ac:chgData name="Nino Philip Ramones" userId="1068934f-e3b4-4e88-ba23-4cb57230c594" providerId="ADAL" clId="{4B2DD62C-EFC1-483F-B1CB-FAA67E9DD57F}" dt="2023-04-21T15:30:32.840" v="7915" actId="478"/>
          <ac:picMkLst>
            <pc:docMk/>
            <pc:sldMk cId="449201442" sldId="295"/>
            <ac:picMk id="3" creationId="{09E5025D-1DCF-5F80-E37E-28A778CEDADF}"/>
          </ac:picMkLst>
        </pc:picChg>
        <pc:picChg chg="add mod">
          <ac:chgData name="Nino Philip Ramones" userId="1068934f-e3b4-4e88-ba23-4cb57230c594" providerId="ADAL" clId="{4B2DD62C-EFC1-483F-B1CB-FAA67E9DD57F}" dt="2023-04-21T15:33:34.025" v="7937" actId="1035"/>
          <ac:picMkLst>
            <pc:docMk/>
            <pc:sldMk cId="449201442" sldId="295"/>
            <ac:picMk id="4" creationId="{29A2D700-EA5F-80F4-B22F-1134313F5604}"/>
          </ac:picMkLst>
        </pc:picChg>
        <pc:cxnChg chg="mod">
          <ac:chgData name="Nino Philip Ramones" userId="1068934f-e3b4-4e88-ba23-4cb57230c594" providerId="ADAL" clId="{4B2DD62C-EFC1-483F-B1CB-FAA67E9DD57F}" dt="2023-04-26T05:38:14.487" v="13841"/>
          <ac:cxnSpMkLst>
            <pc:docMk/>
            <pc:sldMk cId="449201442" sldId="295"/>
            <ac:cxnSpMk id="8" creationId="{A738DF3C-4AF8-9AC3-CF0F-1168BDD94938}"/>
          </ac:cxnSpMkLst>
        </pc:cxnChg>
      </pc:sldChg>
      <pc:sldChg chg="del">
        <pc:chgData name="Nino Philip Ramones" userId="1068934f-e3b4-4e88-ba23-4cb57230c594" providerId="ADAL" clId="{4B2DD62C-EFC1-483F-B1CB-FAA67E9DD57F}" dt="2023-04-21T11:30:46.961" v="1257" actId="47"/>
        <pc:sldMkLst>
          <pc:docMk/>
          <pc:sldMk cId="4060960727" sldId="295"/>
        </pc:sldMkLst>
      </pc:sldChg>
      <pc:sldChg chg="del">
        <pc:chgData name="Nino Philip Ramones" userId="1068934f-e3b4-4e88-ba23-4cb57230c594" providerId="ADAL" clId="{4B2DD62C-EFC1-483F-B1CB-FAA67E9DD57F}" dt="2023-04-21T11:30:46.961" v="1257" actId="47"/>
        <pc:sldMkLst>
          <pc:docMk/>
          <pc:sldMk cId="139793571" sldId="296"/>
        </pc:sldMkLst>
      </pc:sldChg>
      <pc:sldChg chg="addSp delSp modSp add mod">
        <pc:chgData name="Nino Philip Ramones" userId="1068934f-e3b4-4e88-ba23-4cb57230c594" providerId="ADAL" clId="{4B2DD62C-EFC1-483F-B1CB-FAA67E9DD57F}" dt="2023-04-26T05:38:18.762" v="13843"/>
        <pc:sldMkLst>
          <pc:docMk/>
          <pc:sldMk cId="2537259196" sldId="296"/>
        </pc:sldMkLst>
        <pc:spChg chg="mod">
          <ac:chgData name="Nino Philip Ramones" userId="1068934f-e3b4-4e88-ba23-4cb57230c594" providerId="ADAL" clId="{4B2DD62C-EFC1-483F-B1CB-FAA67E9DD57F}" dt="2023-04-21T16:18:29.378" v="8877" actId="14100"/>
          <ac:spMkLst>
            <pc:docMk/>
            <pc:sldMk cId="2537259196" sldId="296"/>
            <ac:spMk id="5" creationId="{45567646-CEBA-E0B1-CEB9-3A4D013C08D0}"/>
          </ac:spMkLst>
        </pc:spChg>
        <pc:spChg chg="mod">
          <ac:chgData name="Nino Philip Ramones" userId="1068934f-e3b4-4e88-ba23-4cb57230c594" providerId="ADAL" clId="{4B2DD62C-EFC1-483F-B1CB-FAA67E9DD57F}" dt="2023-04-24T05:19:32.923" v="10525" actId="2711"/>
          <ac:spMkLst>
            <pc:docMk/>
            <pc:sldMk cId="2537259196" sldId="296"/>
            <ac:spMk id="6" creationId="{1C139C71-43D8-DA15-F46A-8598CDF1F78A}"/>
          </ac:spMkLst>
        </pc:spChg>
        <pc:spChg chg="mod topLvl">
          <ac:chgData name="Nino Philip Ramones" userId="1068934f-e3b4-4e88-ba23-4cb57230c594" providerId="ADAL" clId="{4B2DD62C-EFC1-483F-B1CB-FAA67E9DD57F}" dt="2023-04-24T05:20:33.835" v="10536" actId="20577"/>
          <ac:spMkLst>
            <pc:docMk/>
            <pc:sldMk cId="2537259196" sldId="296"/>
            <ac:spMk id="12" creationId="{A03D9DDB-0911-CCC6-289E-FE03CE9C7E57}"/>
          </ac:spMkLst>
        </pc:spChg>
        <pc:spChg chg="add del mod">
          <ac:chgData name="Nino Philip Ramones" userId="1068934f-e3b4-4e88-ba23-4cb57230c594" providerId="ADAL" clId="{4B2DD62C-EFC1-483F-B1CB-FAA67E9DD57F}" dt="2023-04-21T16:31:29.433" v="9372" actId="478"/>
          <ac:spMkLst>
            <pc:docMk/>
            <pc:sldMk cId="2537259196" sldId="296"/>
            <ac:spMk id="13" creationId="{461DEFD1-4B1E-6348-6934-8805E77ADD0D}"/>
          </ac:spMkLst>
        </pc:spChg>
        <pc:spChg chg="mod">
          <ac:chgData name="Nino Philip Ramones" userId="1068934f-e3b4-4e88-ba23-4cb57230c594" providerId="ADAL" clId="{4B2DD62C-EFC1-483F-B1CB-FAA67E9DD57F}" dt="2023-04-26T05:38:18.762" v="13843"/>
          <ac:spMkLst>
            <pc:docMk/>
            <pc:sldMk cId="2537259196" sldId="296"/>
            <ac:spMk id="16" creationId="{A3BAC09E-0620-C8AE-9C94-42308ABEF34F}"/>
          </ac:spMkLst>
        </pc:spChg>
        <pc:spChg chg="mod">
          <ac:chgData name="Nino Philip Ramones" userId="1068934f-e3b4-4e88-ba23-4cb57230c594" providerId="ADAL" clId="{4B2DD62C-EFC1-483F-B1CB-FAA67E9DD57F}" dt="2023-04-26T05:38:18.762" v="13843"/>
          <ac:spMkLst>
            <pc:docMk/>
            <pc:sldMk cId="2537259196" sldId="296"/>
            <ac:spMk id="17" creationId="{5392992B-A913-CB9B-5F10-05750D0D317A}"/>
          </ac:spMkLst>
        </pc:spChg>
        <pc:grpChg chg="add del mod">
          <ac:chgData name="Nino Philip Ramones" userId="1068934f-e3b4-4e88-ba23-4cb57230c594" providerId="ADAL" clId="{4B2DD62C-EFC1-483F-B1CB-FAA67E9DD57F}" dt="2023-04-21T16:22:54.783" v="8878" actId="165"/>
          <ac:grpSpMkLst>
            <pc:docMk/>
            <pc:sldMk cId="2537259196" sldId="296"/>
            <ac:grpSpMk id="11" creationId="{904E5EB6-6065-4697-C7AB-7EBA5701D4F4}"/>
          </ac:grpSpMkLst>
        </pc:grpChg>
        <pc:grpChg chg="add mod">
          <ac:chgData name="Nino Philip Ramones" userId="1068934f-e3b4-4e88-ba23-4cb57230c594" providerId="ADAL" clId="{4B2DD62C-EFC1-483F-B1CB-FAA67E9DD57F}" dt="2023-04-26T05:38:18.762" v="13843"/>
          <ac:grpSpMkLst>
            <pc:docMk/>
            <pc:sldMk cId="2537259196" sldId="296"/>
            <ac:grpSpMk id="14" creationId="{1C37A4CB-A049-0D85-3997-CFC3BF9E7707}"/>
          </ac:grpSpMkLst>
        </pc:grpChg>
        <pc:grpChg chg="del">
          <ac:chgData name="Nino Philip Ramones" userId="1068934f-e3b4-4e88-ba23-4cb57230c594" providerId="ADAL" clId="{4B2DD62C-EFC1-483F-B1CB-FAA67E9DD57F}" dt="2023-04-26T05:38:18.304" v="13842" actId="478"/>
          <ac:grpSpMkLst>
            <pc:docMk/>
            <pc:sldMk cId="2537259196" sldId="296"/>
            <ac:grpSpMk id="23" creationId="{549B3123-B396-A250-DC98-E1EC3957F1F1}"/>
          </ac:grpSpMkLst>
        </pc:grpChg>
        <pc:picChg chg="add mod ord topLvl">
          <ac:chgData name="Nino Philip Ramones" userId="1068934f-e3b4-4e88-ba23-4cb57230c594" providerId="ADAL" clId="{4B2DD62C-EFC1-483F-B1CB-FAA67E9DD57F}" dt="2023-04-21T16:31:35.957" v="9376" actId="1035"/>
          <ac:picMkLst>
            <pc:docMk/>
            <pc:sldMk cId="2537259196" sldId="296"/>
            <ac:picMk id="3" creationId="{B36A46FB-4299-282E-0275-8EB8B4DA81E8}"/>
          </ac:picMkLst>
        </pc:picChg>
        <pc:picChg chg="del">
          <ac:chgData name="Nino Philip Ramones" userId="1068934f-e3b4-4e88-ba23-4cb57230c594" providerId="ADAL" clId="{4B2DD62C-EFC1-483F-B1CB-FAA67E9DD57F}" dt="2023-04-21T15:41:35.190" v="8632" actId="478"/>
          <ac:picMkLst>
            <pc:docMk/>
            <pc:sldMk cId="2537259196" sldId="296"/>
            <ac:picMk id="4" creationId="{29A2D700-EA5F-80F4-B22F-1134313F5604}"/>
          </ac:picMkLst>
        </pc:picChg>
        <pc:picChg chg="add del mod">
          <ac:chgData name="Nino Philip Ramones" userId="1068934f-e3b4-4e88-ba23-4cb57230c594" providerId="ADAL" clId="{4B2DD62C-EFC1-483F-B1CB-FAA67E9DD57F}" dt="2023-04-21T15:43:01.748" v="8651" actId="478"/>
          <ac:picMkLst>
            <pc:docMk/>
            <pc:sldMk cId="2537259196" sldId="296"/>
            <ac:picMk id="8" creationId="{13EF8467-5E57-97F0-4BF2-E4192B80CA1F}"/>
          </ac:picMkLst>
        </pc:picChg>
        <pc:picChg chg="add mod ord topLvl">
          <ac:chgData name="Nino Philip Ramones" userId="1068934f-e3b4-4e88-ba23-4cb57230c594" providerId="ADAL" clId="{4B2DD62C-EFC1-483F-B1CB-FAA67E9DD57F}" dt="2023-04-21T16:33:14.472" v="9469" actId="1036"/>
          <ac:picMkLst>
            <pc:docMk/>
            <pc:sldMk cId="2537259196" sldId="296"/>
            <ac:picMk id="10" creationId="{70B174C5-E25D-B925-5071-3541357284AD}"/>
          </ac:picMkLst>
        </pc:picChg>
        <pc:cxnChg chg="mod">
          <ac:chgData name="Nino Philip Ramones" userId="1068934f-e3b4-4e88-ba23-4cb57230c594" providerId="ADAL" clId="{4B2DD62C-EFC1-483F-B1CB-FAA67E9DD57F}" dt="2023-04-26T05:38:18.762" v="13843"/>
          <ac:cxnSpMkLst>
            <pc:docMk/>
            <pc:sldMk cId="2537259196" sldId="296"/>
            <ac:cxnSpMk id="15" creationId="{76885415-A0B8-444E-DF25-EBA8403135E5}"/>
          </ac:cxnSpMkLst>
        </pc:cxnChg>
      </pc:sldChg>
      <pc:sldChg chg="addSp delSp modSp add mod">
        <pc:chgData name="Nino Philip Ramones" userId="1068934f-e3b4-4e88-ba23-4cb57230c594" providerId="ADAL" clId="{4B2DD62C-EFC1-483F-B1CB-FAA67E9DD57F}" dt="2023-04-26T05:38:22.993" v="13845"/>
        <pc:sldMkLst>
          <pc:docMk/>
          <pc:sldMk cId="1744944240" sldId="297"/>
        </pc:sldMkLst>
        <pc:spChg chg="add del">
          <ac:chgData name="Nino Philip Ramones" userId="1068934f-e3b4-4e88-ba23-4cb57230c594" providerId="ADAL" clId="{4B2DD62C-EFC1-483F-B1CB-FAA67E9DD57F}" dt="2023-04-24T05:16:19.170" v="10488" actId="22"/>
          <ac:spMkLst>
            <pc:docMk/>
            <pc:sldMk cId="1744944240" sldId="297"/>
            <ac:spMk id="4" creationId="{F9409027-6C8D-2B71-40BE-E2329B8C45BA}"/>
          </ac:spMkLst>
        </pc:spChg>
        <pc:spChg chg="mod">
          <ac:chgData name="Nino Philip Ramones" userId="1068934f-e3b4-4e88-ba23-4cb57230c594" providerId="ADAL" clId="{4B2DD62C-EFC1-483F-B1CB-FAA67E9DD57F}" dt="2023-04-21T16:59:41.199" v="9521" actId="14100"/>
          <ac:spMkLst>
            <pc:docMk/>
            <pc:sldMk cId="1744944240" sldId="297"/>
            <ac:spMk id="5" creationId="{45567646-CEBA-E0B1-CEB9-3A4D013C08D0}"/>
          </ac:spMkLst>
        </pc:spChg>
        <pc:spChg chg="mod">
          <ac:chgData name="Nino Philip Ramones" userId="1068934f-e3b4-4e88-ba23-4cb57230c594" providerId="ADAL" clId="{4B2DD62C-EFC1-483F-B1CB-FAA67E9DD57F}" dt="2023-04-26T05:01:53.133" v="11570" actId="2711"/>
          <ac:spMkLst>
            <pc:docMk/>
            <pc:sldMk cId="1744944240" sldId="297"/>
            <ac:spMk id="6" creationId="{1C139C71-43D8-DA15-F46A-8598CDF1F78A}"/>
          </ac:spMkLst>
        </pc:spChg>
        <pc:spChg chg="add mod">
          <ac:chgData name="Nino Philip Ramones" userId="1068934f-e3b4-4e88-ba23-4cb57230c594" providerId="ADAL" clId="{4B2DD62C-EFC1-483F-B1CB-FAA67E9DD57F}" dt="2023-04-26T05:02:15.251" v="11571" actId="2711"/>
          <ac:spMkLst>
            <pc:docMk/>
            <pc:sldMk cId="1744944240" sldId="297"/>
            <ac:spMk id="7" creationId="{A7BED872-A387-6F58-8AAE-5B396C0E5BAE}"/>
          </ac:spMkLst>
        </pc:spChg>
        <pc:spChg chg="del">
          <ac:chgData name="Nino Philip Ramones" userId="1068934f-e3b4-4e88-ba23-4cb57230c594" providerId="ADAL" clId="{4B2DD62C-EFC1-483F-B1CB-FAA67E9DD57F}" dt="2023-04-24T03:14:25.625" v="10230" actId="478"/>
          <ac:spMkLst>
            <pc:docMk/>
            <pc:sldMk cId="1744944240" sldId="297"/>
            <ac:spMk id="12" creationId="{A03D9DDB-0911-CCC6-289E-FE03CE9C7E57}"/>
          </ac:spMkLst>
        </pc:spChg>
        <pc:spChg chg="mod">
          <ac:chgData name="Nino Philip Ramones" userId="1068934f-e3b4-4e88-ba23-4cb57230c594" providerId="ADAL" clId="{4B2DD62C-EFC1-483F-B1CB-FAA67E9DD57F}" dt="2023-04-26T05:38:22.993" v="13845"/>
          <ac:spMkLst>
            <pc:docMk/>
            <pc:sldMk cId="1744944240" sldId="297"/>
            <ac:spMk id="13" creationId="{C3C30D26-AAFE-4EDB-061B-DBAF47F46587}"/>
          </ac:spMkLst>
        </pc:spChg>
        <pc:spChg chg="mod">
          <ac:chgData name="Nino Philip Ramones" userId="1068934f-e3b4-4e88-ba23-4cb57230c594" providerId="ADAL" clId="{4B2DD62C-EFC1-483F-B1CB-FAA67E9DD57F}" dt="2023-04-26T05:38:22.993" v="13845"/>
          <ac:spMkLst>
            <pc:docMk/>
            <pc:sldMk cId="1744944240" sldId="297"/>
            <ac:spMk id="14" creationId="{FDD7E40C-8D5B-404E-9C42-2A5189D94BD7}"/>
          </ac:spMkLst>
        </pc:spChg>
        <pc:grpChg chg="add mod">
          <ac:chgData name="Nino Philip Ramones" userId="1068934f-e3b4-4e88-ba23-4cb57230c594" providerId="ADAL" clId="{4B2DD62C-EFC1-483F-B1CB-FAA67E9DD57F}" dt="2023-04-24T05:23:15.058" v="10766" actId="12788"/>
          <ac:grpSpMkLst>
            <pc:docMk/>
            <pc:sldMk cId="1744944240" sldId="297"/>
            <ac:grpSpMk id="8" creationId="{016848EA-30C2-590E-8E4C-26CC214E7DEF}"/>
          </ac:grpSpMkLst>
        </pc:grpChg>
        <pc:grpChg chg="add mod">
          <ac:chgData name="Nino Philip Ramones" userId="1068934f-e3b4-4e88-ba23-4cb57230c594" providerId="ADAL" clId="{4B2DD62C-EFC1-483F-B1CB-FAA67E9DD57F}" dt="2023-04-26T05:38:22.993" v="13845"/>
          <ac:grpSpMkLst>
            <pc:docMk/>
            <pc:sldMk cId="1744944240" sldId="297"/>
            <ac:grpSpMk id="9" creationId="{7F49B019-2F1C-F0A2-045D-E5B903635C45}"/>
          </ac:grpSpMkLst>
        </pc:grpChg>
        <pc:grpChg chg="del">
          <ac:chgData name="Nino Philip Ramones" userId="1068934f-e3b4-4e88-ba23-4cb57230c594" providerId="ADAL" clId="{4B2DD62C-EFC1-483F-B1CB-FAA67E9DD57F}" dt="2023-04-26T05:38:22.368" v="13844" actId="478"/>
          <ac:grpSpMkLst>
            <pc:docMk/>
            <pc:sldMk cId="1744944240" sldId="297"/>
            <ac:grpSpMk id="23" creationId="{549B3123-B396-A250-DC98-E1EC3957F1F1}"/>
          </ac:grpSpMkLst>
        </pc:grpChg>
        <pc:picChg chg="del">
          <ac:chgData name="Nino Philip Ramones" userId="1068934f-e3b4-4e88-ba23-4cb57230c594" providerId="ADAL" clId="{4B2DD62C-EFC1-483F-B1CB-FAA67E9DD57F}" dt="2023-04-21T16:55:41.651" v="9515" actId="478"/>
          <ac:picMkLst>
            <pc:docMk/>
            <pc:sldMk cId="1744944240" sldId="297"/>
            <ac:picMk id="3" creationId="{B36A46FB-4299-282E-0275-8EB8B4DA81E8}"/>
          </ac:picMkLst>
        </pc:picChg>
        <pc:picChg chg="del">
          <ac:chgData name="Nino Philip Ramones" userId="1068934f-e3b4-4e88-ba23-4cb57230c594" providerId="ADAL" clId="{4B2DD62C-EFC1-483F-B1CB-FAA67E9DD57F}" dt="2023-04-21T16:55:41.651" v="9515" actId="478"/>
          <ac:picMkLst>
            <pc:docMk/>
            <pc:sldMk cId="1744944240" sldId="297"/>
            <ac:picMk id="10" creationId="{70B174C5-E25D-B925-5071-3541357284AD}"/>
          </ac:picMkLst>
        </pc:picChg>
        <pc:picChg chg="add mod">
          <ac:chgData name="Nino Philip Ramones" userId="1068934f-e3b4-4e88-ba23-4cb57230c594" providerId="ADAL" clId="{4B2DD62C-EFC1-483F-B1CB-FAA67E9DD57F}" dt="2023-04-24T05:21:26.339" v="10550" actId="1036"/>
          <ac:picMkLst>
            <pc:docMk/>
            <pc:sldMk cId="1744944240" sldId="297"/>
            <ac:picMk id="1026" creationId="{13AB6467-3D09-41EE-55D4-C2F122EBF408}"/>
          </ac:picMkLst>
        </pc:picChg>
        <pc:picChg chg="add mod">
          <ac:chgData name="Nino Philip Ramones" userId="1068934f-e3b4-4e88-ba23-4cb57230c594" providerId="ADAL" clId="{4B2DD62C-EFC1-483F-B1CB-FAA67E9DD57F}" dt="2023-04-24T05:21:26.339" v="10550" actId="1036"/>
          <ac:picMkLst>
            <pc:docMk/>
            <pc:sldMk cId="1744944240" sldId="297"/>
            <ac:picMk id="1028" creationId="{FFC43D14-6F9A-6420-BBEF-D87E0041EAF1}"/>
          </ac:picMkLst>
        </pc:picChg>
        <pc:cxnChg chg="mod">
          <ac:chgData name="Nino Philip Ramones" userId="1068934f-e3b4-4e88-ba23-4cb57230c594" providerId="ADAL" clId="{4B2DD62C-EFC1-483F-B1CB-FAA67E9DD57F}" dt="2023-04-26T05:38:22.993" v="13845"/>
          <ac:cxnSpMkLst>
            <pc:docMk/>
            <pc:sldMk cId="1744944240" sldId="297"/>
            <ac:cxnSpMk id="11" creationId="{D431CF7E-EB9C-BCB3-04DB-5198608DBEA6}"/>
          </ac:cxnSpMkLst>
        </pc:cxnChg>
      </pc:sldChg>
      <pc:sldChg chg="del">
        <pc:chgData name="Nino Philip Ramones" userId="1068934f-e3b4-4e88-ba23-4cb57230c594" providerId="ADAL" clId="{4B2DD62C-EFC1-483F-B1CB-FAA67E9DD57F}" dt="2023-04-21T11:30:46.961" v="1257" actId="47"/>
        <pc:sldMkLst>
          <pc:docMk/>
          <pc:sldMk cId="3948325816" sldId="297"/>
        </pc:sldMkLst>
      </pc:sldChg>
      <pc:sldChg chg="addSp delSp modSp add mod">
        <pc:chgData name="Nino Philip Ramones" userId="1068934f-e3b4-4e88-ba23-4cb57230c594" providerId="ADAL" clId="{4B2DD62C-EFC1-483F-B1CB-FAA67E9DD57F}" dt="2023-04-26T05:38:27.426" v="13847"/>
        <pc:sldMkLst>
          <pc:docMk/>
          <pc:sldMk cId="640533113" sldId="298"/>
        </pc:sldMkLst>
        <pc:spChg chg="add mod">
          <ac:chgData name="Nino Philip Ramones" userId="1068934f-e3b4-4e88-ba23-4cb57230c594" providerId="ADAL" clId="{4B2DD62C-EFC1-483F-B1CB-FAA67E9DD57F}" dt="2023-04-26T05:06:24.600" v="11592" actId="20577"/>
          <ac:spMkLst>
            <pc:docMk/>
            <pc:sldMk cId="640533113" sldId="298"/>
            <ac:spMk id="4" creationId="{2E9F7546-4528-E9AE-8AA7-A5D441E27CA1}"/>
          </ac:spMkLst>
        </pc:spChg>
        <pc:spChg chg="mod">
          <ac:chgData name="Nino Philip Ramones" userId="1068934f-e3b4-4e88-ba23-4cb57230c594" providerId="ADAL" clId="{4B2DD62C-EFC1-483F-B1CB-FAA67E9DD57F}" dt="2023-04-26T04:48:47.349" v="10793" actId="20577"/>
          <ac:spMkLst>
            <pc:docMk/>
            <pc:sldMk cId="640533113" sldId="298"/>
            <ac:spMk id="5" creationId="{45567646-CEBA-E0B1-CEB9-3A4D013C08D0}"/>
          </ac:spMkLst>
        </pc:spChg>
        <pc:spChg chg="del mod topLvl">
          <ac:chgData name="Nino Philip Ramones" userId="1068934f-e3b4-4e88-ba23-4cb57230c594" providerId="ADAL" clId="{4B2DD62C-EFC1-483F-B1CB-FAA67E9DD57F}" dt="2023-04-26T04:49:16.410" v="10802" actId="478"/>
          <ac:spMkLst>
            <pc:docMk/>
            <pc:sldMk cId="640533113" sldId="298"/>
            <ac:spMk id="6" creationId="{1C139C71-43D8-DA15-F46A-8598CDF1F78A}"/>
          </ac:spMkLst>
        </pc:spChg>
        <pc:spChg chg="del mod topLvl">
          <ac:chgData name="Nino Philip Ramones" userId="1068934f-e3b4-4e88-ba23-4cb57230c594" providerId="ADAL" clId="{4B2DD62C-EFC1-483F-B1CB-FAA67E9DD57F}" dt="2023-04-26T04:49:00.990" v="10795" actId="478"/>
          <ac:spMkLst>
            <pc:docMk/>
            <pc:sldMk cId="640533113" sldId="298"/>
            <ac:spMk id="7" creationId="{A7BED872-A387-6F58-8AAE-5B396C0E5BAE}"/>
          </ac:spMkLst>
        </pc:spChg>
        <pc:spChg chg="add mod">
          <ac:chgData name="Nino Philip Ramones" userId="1068934f-e3b4-4e88-ba23-4cb57230c594" providerId="ADAL" clId="{4B2DD62C-EFC1-483F-B1CB-FAA67E9DD57F}" dt="2023-04-26T05:06:16.269" v="11583" actId="2711"/>
          <ac:spMkLst>
            <pc:docMk/>
            <pc:sldMk cId="640533113" sldId="298"/>
            <ac:spMk id="9" creationId="{975C57E1-5C3E-828F-DF3F-3F1FFBE17C0D}"/>
          </ac:spMkLst>
        </pc:spChg>
        <pc:spChg chg="mod">
          <ac:chgData name="Nino Philip Ramones" userId="1068934f-e3b4-4e88-ba23-4cb57230c594" providerId="ADAL" clId="{4B2DD62C-EFC1-483F-B1CB-FAA67E9DD57F}" dt="2023-04-26T05:38:27.426" v="13847"/>
          <ac:spMkLst>
            <pc:docMk/>
            <pc:sldMk cId="640533113" sldId="298"/>
            <ac:spMk id="12" creationId="{2BF58D53-12CF-24F3-2C1B-28EA1B7FF40B}"/>
          </ac:spMkLst>
        </pc:spChg>
        <pc:spChg chg="mod">
          <ac:chgData name="Nino Philip Ramones" userId="1068934f-e3b4-4e88-ba23-4cb57230c594" providerId="ADAL" clId="{4B2DD62C-EFC1-483F-B1CB-FAA67E9DD57F}" dt="2023-04-26T05:38:27.426" v="13847"/>
          <ac:spMkLst>
            <pc:docMk/>
            <pc:sldMk cId="640533113" sldId="298"/>
            <ac:spMk id="13" creationId="{1228EB10-06DC-72FB-D72D-DC01AD938705}"/>
          </ac:spMkLst>
        </pc:spChg>
        <pc:grpChg chg="del">
          <ac:chgData name="Nino Philip Ramones" userId="1068934f-e3b4-4e88-ba23-4cb57230c594" providerId="ADAL" clId="{4B2DD62C-EFC1-483F-B1CB-FAA67E9DD57F}" dt="2023-04-26T04:48:54.409" v="10794" actId="165"/>
          <ac:grpSpMkLst>
            <pc:docMk/>
            <pc:sldMk cId="640533113" sldId="298"/>
            <ac:grpSpMk id="8" creationId="{016848EA-30C2-590E-8E4C-26CC214E7DEF}"/>
          </ac:grpSpMkLst>
        </pc:grpChg>
        <pc:grpChg chg="add mod">
          <ac:chgData name="Nino Philip Ramones" userId="1068934f-e3b4-4e88-ba23-4cb57230c594" providerId="ADAL" clId="{4B2DD62C-EFC1-483F-B1CB-FAA67E9DD57F}" dt="2023-04-26T05:38:27.426" v="13847"/>
          <ac:grpSpMkLst>
            <pc:docMk/>
            <pc:sldMk cId="640533113" sldId="298"/>
            <ac:grpSpMk id="10" creationId="{D5A9A1D5-6F57-CDDF-89B4-BFC55CFF6B52}"/>
          </ac:grpSpMkLst>
        </pc:grpChg>
        <pc:grpChg chg="del">
          <ac:chgData name="Nino Philip Ramones" userId="1068934f-e3b4-4e88-ba23-4cb57230c594" providerId="ADAL" clId="{4B2DD62C-EFC1-483F-B1CB-FAA67E9DD57F}" dt="2023-04-26T05:38:27.023" v="13846" actId="478"/>
          <ac:grpSpMkLst>
            <pc:docMk/>
            <pc:sldMk cId="640533113" sldId="298"/>
            <ac:grpSpMk id="23" creationId="{549B3123-B396-A250-DC98-E1EC3957F1F1}"/>
          </ac:grpSpMkLst>
        </pc:grpChg>
        <pc:picChg chg="add mod">
          <ac:chgData name="Nino Philip Ramones" userId="1068934f-e3b4-4e88-ba23-4cb57230c594" providerId="ADAL" clId="{4B2DD62C-EFC1-483F-B1CB-FAA67E9DD57F}" dt="2023-04-26T05:01:19.268" v="11569" actId="12788"/>
          <ac:picMkLst>
            <pc:docMk/>
            <pc:sldMk cId="640533113" sldId="298"/>
            <ac:picMk id="3" creationId="{B06B823E-997B-6601-D5B2-8DDC959ABE00}"/>
          </ac:picMkLst>
        </pc:picChg>
        <pc:picChg chg="del">
          <ac:chgData name="Nino Philip Ramones" userId="1068934f-e3b4-4e88-ba23-4cb57230c594" providerId="ADAL" clId="{4B2DD62C-EFC1-483F-B1CB-FAA67E9DD57F}" dt="2023-04-26T04:49:11.112" v="10801" actId="478"/>
          <ac:picMkLst>
            <pc:docMk/>
            <pc:sldMk cId="640533113" sldId="298"/>
            <ac:picMk id="1026" creationId="{13AB6467-3D09-41EE-55D4-C2F122EBF408}"/>
          </ac:picMkLst>
        </pc:picChg>
        <pc:picChg chg="del">
          <ac:chgData name="Nino Philip Ramones" userId="1068934f-e3b4-4e88-ba23-4cb57230c594" providerId="ADAL" clId="{4B2DD62C-EFC1-483F-B1CB-FAA67E9DD57F}" dt="2023-04-26T04:49:11.112" v="10801" actId="478"/>
          <ac:picMkLst>
            <pc:docMk/>
            <pc:sldMk cId="640533113" sldId="298"/>
            <ac:picMk id="1028" creationId="{FFC43D14-6F9A-6420-BBEF-D87E0041EAF1}"/>
          </ac:picMkLst>
        </pc:picChg>
        <pc:cxnChg chg="mod">
          <ac:chgData name="Nino Philip Ramones" userId="1068934f-e3b4-4e88-ba23-4cb57230c594" providerId="ADAL" clId="{4B2DD62C-EFC1-483F-B1CB-FAA67E9DD57F}" dt="2023-04-26T05:38:27.426" v="13847"/>
          <ac:cxnSpMkLst>
            <pc:docMk/>
            <pc:sldMk cId="640533113" sldId="298"/>
            <ac:cxnSpMk id="11" creationId="{2CDF3FB2-DCAE-3C1A-CEC7-12A5FB84DBB1}"/>
          </ac:cxnSpMkLst>
        </pc:cxnChg>
      </pc:sldChg>
      <pc:sldChg chg="new del">
        <pc:chgData name="Nino Philip Ramones" userId="1068934f-e3b4-4e88-ba23-4cb57230c594" providerId="ADAL" clId="{4B2DD62C-EFC1-483F-B1CB-FAA67E9DD57F}" dt="2023-04-26T04:48:36.542" v="10768" actId="680"/>
        <pc:sldMkLst>
          <pc:docMk/>
          <pc:sldMk cId="894616684" sldId="298"/>
        </pc:sldMkLst>
      </pc:sldChg>
      <pc:sldChg chg="del">
        <pc:chgData name="Nino Philip Ramones" userId="1068934f-e3b4-4e88-ba23-4cb57230c594" providerId="ADAL" clId="{4B2DD62C-EFC1-483F-B1CB-FAA67E9DD57F}" dt="2023-04-21T11:30:46.961" v="1257" actId="47"/>
        <pc:sldMkLst>
          <pc:docMk/>
          <pc:sldMk cId="3617745255" sldId="298"/>
        </pc:sldMkLst>
      </pc:sldChg>
      <pc:sldChg chg="addSp delSp modSp add mod">
        <pc:chgData name="Nino Philip Ramones" userId="1068934f-e3b4-4e88-ba23-4cb57230c594" providerId="ADAL" clId="{4B2DD62C-EFC1-483F-B1CB-FAA67E9DD57F}" dt="2023-04-26T05:38:32.702" v="13849"/>
        <pc:sldMkLst>
          <pc:docMk/>
          <pc:sldMk cId="2925294506" sldId="299"/>
        </pc:sldMkLst>
        <pc:spChg chg="mod">
          <ac:chgData name="Nino Philip Ramones" userId="1068934f-e3b4-4e88-ba23-4cb57230c594" providerId="ADAL" clId="{4B2DD62C-EFC1-483F-B1CB-FAA67E9DD57F}" dt="2023-04-26T05:16:04.771" v="12734" actId="20577"/>
          <ac:spMkLst>
            <pc:docMk/>
            <pc:sldMk cId="2925294506" sldId="299"/>
            <ac:spMk id="4" creationId="{2E9F7546-4528-E9AE-8AA7-A5D441E27CA1}"/>
          </ac:spMkLst>
        </pc:spChg>
        <pc:spChg chg="mod">
          <ac:chgData name="Nino Philip Ramones" userId="1068934f-e3b4-4e88-ba23-4cb57230c594" providerId="ADAL" clId="{4B2DD62C-EFC1-483F-B1CB-FAA67E9DD57F}" dt="2023-04-26T05:08:47.329" v="11850" actId="20577"/>
          <ac:spMkLst>
            <pc:docMk/>
            <pc:sldMk cId="2925294506" sldId="299"/>
            <ac:spMk id="5" creationId="{45567646-CEBA-E0B1-CEB9-3A4D013C08D0}"/>
          </ac:spMkLst>
        </pc:spChg>
        <pc:spChg chg="mod">
          <ac:chgData name="Nino Philip Ramones" userId="1068934f-e3b4-4e88-ba23-4cb57230c594" providerId="ADAL" clId="{4B2DD62C-EFC1-483F-B1CB-FAA67E9DD57F}" dt="2023-04-26T05:11:07.324" v="12180" actId="2711"/>
          <ac:spMkLst>
            <pc:docMk/>
            <pc:sldMk cId="2925294506" sldId="299"/>
            <ac:spMk id="9" creationId="{975C57E1-5C3E-828F-DF3F-3F1FFBE17C0D}"/>
          </ac:spMkLst>
        </pc:spChg>
        <pc:spChg chg="mod">
          <ac:chgData name="Nino Philip Ramones" userId="1068934f-e3b4-4e88-ba23-4cb57230c594" providerId="ADAL" clId="{4B2DD62C-EFC1-483F-B1CB-FAA67E9DD57F}" dt="2023-04-26T05:38:32.702" v="13849"/>
          <ac:spMkLst>
            <pc:docMk/>
            <pc:sldMk cId="2925294506" sldId="299"/>
            <ac:spMk id="10" creationId="{3FE871B0-4738-D553-8157-752BC01D4C5A}"/>
          </ac:spMkLst>
        </pc:spChg>
        <pc:spChg chg="mod">
          <ac:chgData name="Nino Philip Ramones" userId="1068934f-e3b4-4e88-ba23-4cb57230c594" providerId="ADAL" clId="{4B2DD62C-EFC1-483F-B1CB-FAA67E9DD57F}" dt="2023-04-26T05:38:32.702" v="13849"/>
          <ac:spMkLst>
            <pc:docMk/>
            <pc:sldMk cId="2925294506" sldId="299"/>
            <ac:spMk id="11" creationId="{BB3878BA-B464-C515-A159-FA178D11A918}"/>
          </ac:spMkLst>
        </pc:spChg>
        <pc:grpChg chg="add mod">
          <ac:chgData name="Nino Philip Ramones" userId="1068934f-e3b4-4e88-ba23-4cb57230c594" providerId="ADAL" clId="{4B2DD62C-EFC1-483F-B1CB-FAA67E9DD57F}" dt="2023-04-26T05:38:32.702" v="13849"/>
          <ac:grpSpMkLst>
            <pc:docMk/>
            <pc:sldMk cId="2925294506" sldId="299"/>
            <ac:grpSpMk id="7" creationId="{3974A265-C9F8-4135-1FA3-150C37A94EB4}"/>
          </ac:grpSpMkLst>
        </pc:grpChg>
        <pc:grpChg chg="del">
          <ac:chgData name="Nino Philip Ramones" userId="1068934f-e3b4-4e88-ba23-4cb57230c594" providerId="ADAL" clId="{4B2DD62C-EFC1-483F-B1CB-FAA67E9DD57F}" dt="2023-04-26T05:38:32.017" v="13848" actId="478"/>
          <ac:grpSpMkLst>
            <pc:docMk/>
            <pc:sldMk cId="2925294506" sldId="299"/>
            <ac:grpSpMk id="23" creationId="{549B3123-B396-A250-DC98-E1EC3957F1F1}"/>
          </ac:grpSpMkLst>
        </pc:grpChg>
        <pc:picChg chg="add mod">
          <ac:chgData name="Nino Philip Ramones" userId="1068934f-e3b4-4e88-ba23-4cb57230c594" providerId="ADAL" clId="{4B2DD62C-EFC1-483F-B1CB-FAA67E9DD57F}" dt="2023-04-26T05:07:09.245" v="11599" actId="1076"/>
          <ac:picMkLst>
            <pc:docMk/>
            <pc:sldMk cId="2925294506" sldId="299"/>
            <ac:picMk id="6" creationId="{A578E83E-5CAE-86C7-C076-A249AF8B713C}"/>
          </ac:picMkLst>
        </pc:picChg>
        <pc:cxnChg chg="mod">
          <ac:chgData name="Nino Philip Ramones" userId="1068934f-e3b4-4e88-ba23-4cb57230c594" providerId="ADAL" clId="{4B2DD62C-EFC1-483F-B1CB-FAA67E9DD57F}" dt="2023-04-26T05:38:32.702" v="13849"/>
          <ac:cxnSpMkLst>
            <pc:docMk/>
            <pc:sldMk cId="2925294506" sldId="299"/>
            <ac:cxnSpMk id="8" creationId="{CDDC0FC1-6C1B-DD39-7E21-00D4EEB69D97}"/>
          </ac:cxnSpMkLst>
        </pc:cxnChg>
      </pc:sldChg>
      <pc:sldChg chg="del">
        <pc:chgData name="Nino Philip Ramones" userId="1068934f-e3b4-4e88-ba23-4cb57230c594" providerId="ADAL" clId="{4B2DD62C-EFC1-483F-B1CB-FAA67E9DD57F}" dt="2023-04-21T11:30:46.961" v="1257" actId="47"/>
        <pc:sldMkLst>
          <pc:docMk/>
          <pc:sldMk cId="3399729785" sldId="299"/>
        </pc:sldMkLst>
      </pc:sldChg>
      <pc:sldChg chg="addSp delSp modSp add mod">
        <pc:chgData name="Nino Philip Ramones" userId="1068934f-e3b4-4e88-ba23-4cb57230c594" providerId="ADAL" clId="{4B2DD62C-EFC1-483F-B1CB-FAA67E9DD57F}" dt="2023-04-26T05:38:40.231" v="13852"/>
        <pc:sldMkLst>
          <pc:docMk/>
          <pc:sldMk cId="3960663401" sldId="300"/>
        </pc:sldMkLst>
        <pc:spChg chg="mod">
          <ac:chgData name="Nino Philip Ramones" userId="1068934f-e3b4-4e88-ba23-4cb57230c594" providerId="ADAL" clId="{4B2DD62C-EFC1-483F-B1CB-FAA67E9DD57F}" dt="2023-04-26T05:16:09.103" v="12736" actId="20577"/>
          <ac:spMkLst>
            <pc:docMk/>
            <pc:sldMk cId="3960663401" sldId="300"/>
            <ac:spMk id="4" creationId="{2E9F7546-4528-E9AE-8AA7-A5D441E27CA1}"/>
          </ac:spMkLst>
        </pc:spChg>
        <pc:spChg chg="mod">
          <ac:chgData name="Nino Philip Ramones" userId="1068934f-e3b4-4e88-ba23-4cb57230c594" providerId="ADAL" clId="{4B2DD62C-EFC1-483F-B1CB-FAA67E9DD57F}" dt="2023-04-26T05:11:49.253" v="12190" actId="20577"/>
          <ac:spMkLst>
            <pc:docMk/>
            <pc:sldMk cId="3960663401" sldId="300"/>
            <ac:spMk id="5" creationId="{45567646-CEBA-E0B1-CEB9-3A4D013C08D0}"/>
          </ac:spMkLst>
        </pc:spChg>
        <pc:spChg chg="mod">
          <ac:chgData name="Nino Philip Ramones" userId="1068934f-e3b4-4e88-ba23-4cb57230c594" providerId="ADAL" clId="{4B2DD62C-EFC1-483F-B1CB-FAA67E9DD57F}" dt="2023-04-26T05:16:25.517" v="12737" actId="1035"/>
          <ac:spMkLst>
            <pc:docMk/>
            <pc:sldMk cId="3960663401" sldId="300"/>
            <ac:spMk id="9" creationId="{975C57E1-5C3E-828F-DF3F-3F1FFBE17C0D}"/>
          </ac:spMkLst>
        </pc:spChg>
        <pc:spChg chg="mod">
          <ac:chgData name="Nino Philip Ramones" userId="1068934f-e3b4-4e88-ba23-4cb57230c594" providerId="ADAL" clId="{4B2DD62C-EFC1-483F-B1CB-FAA67E9DD57F}" dt="2023-04-26T05:38:40.231" v="13852"/>
          <ac:spMkLst>
            <pc:docMk/>
            <pc:sldMk cId="3960663401" sldId="300"/>
            <ac:spMk id="11" creationId="{576EEB2F-CB19-E7BC-14AD-5B8F32930F3D}"/>
          </ac:spMkLst>
        </pc:spChg>
        <pc:spChg chg="mod">
          <ac:chgData name="Nino Philip Ramones" userId="1068934f-e3b4-4e88-ba23-4cb57230c594" providerId="ADAL" clId="{4B2DD62C-EFC1-483F-B1CB-FAA67E9DD57F}" dt="2023-04-26T05:38:40.231" v="13852"/>
          <ac:spMkLst>
            <pc:docMk/>
            <pc:sldMk cId="3960663401" sldId="300"/>
            <ac:spMk id="12" creationId="{E0282530-3278-ECD9-E8B1-79650CAFA0E9}"/>
          </ac:spMkLst>
        </pc:spChg>
        <pc:spChg chg="mod">
          <ac:chgData name="Nino Philip Ramones" userId="1068934f-e3b4-4e88-ba23-4cb57230c594" providerId="ADAL" clId="{4B2DD62C-EFC1-483F-B1CB-FAA67E9DD57F}" dt="2023-04-26T05:38:37.195" v="13850" actId="6549"/>
          <ac:spMkLst>
            <pc:docMk/>
            <pc:sldMk cId="3960663401" sldId="300"/>
            <ac:spMk id="25" creationId="{9E7AB0F3-07E1-D71F-696D-F1D11D0D61CE}"/>
          </ac:spMkLst>
        </pc:spChg>
        <pc:grpChg chg="add mod">
          <ac:chgData name="Nino Philip Ramones" userId="1068934f-e3b4-4e88-ba23-4cb57230c594" providerId="ADAL" clId="{4B2DD62C-EFC1-483F-B1CB-FAA67E9DD57F}" dt="2023-04-26T05:38:40.231" v="13852"/>
          <ac:grpSpMkLst>
            <pc:docMk/>
            <pc:sldMk cId="3960663401" sldId="300"/>
            <ac:grpSpMk id="8" creationId="{BB3E1622-1EA0-0E98-24F1-7B67ED9ADDEB}"/>
          </ac:grpSpMkLst>
        </pc:grpChg>
        <pc:grpChg chg="del">
          <ac:chgData name="Nino Philip Ramones" userId="1068934f-e3b4-4e88-ba23-4cb57230c594" providerId="ADAL" clId="{4B2DD62C-EFC1-483F-B1CB-FAA67E9DD57F}" dt="2023-04-26T05:38:39.849" v="13851" actId="478"/>
          <ac:grpSpMkLst>
            <pc:docMk/>
            <pc:sldMk cId="3960663401" sldId="300"/>
            <ac:grpSpMk id="23" creationId="{549B3123-B396-A250-DC98-E1EC3957F1F1}"/>
          </ac:grpSpMkLst>
        </pc:grpChg>
        <pc:picChg chg="del">
          <ac:chgData name="Nino Philip Ramones" userId="1068934f-e3b4-4e88-ba23-4cb57230c594" providerId="ADAL" clId="{4B2DD62C-EFC1-483F-B1CB-FAA67E9DD57F}" dt="2023-04-26T05:12:07.221" v="12194" actId="478"/>
          <ac:picMkLst>
            <pc:docMk/>
            <pc:sldMk cId="3960663401" sldId="300"/>
            <ac:picMk id="6" creationId="{A578E83E-5CAE-86C7-C076-A249AF8B713C}"/>
          </ac:picMkLst>
        </pc:picChg>
        <pc:picChg chg="add mod">
          <ac:chgData name="Nino Philip Ramones" userId="1068934f-e3b4-4e88-ba23-4cb57230c594" providerId="ADAL" clId="{4B2DD62C-EFC1-483F-B1CB-FAA67E9DD57F}" dt="2023-04-26T05:15:51.409" v="12731" actId="1036"/>
          <ac:picMkLst>
            <pc:docMk/>
            <pc:sldMk cId="3960663401" sldId="300"/>
            <ac:picMk id="7" creationId="{E5F7042C-07B1-33CC-4966-C4BA4804A042}"/>
          </ac:picMkLst>
        </pc:picChg>
        <pc:cxnChg chg="mod">
          <ac:chgData name="Nino Philip Ramones" userId="1068934f-e3b4-4e88-ba23-4cb57230c594" providerId="ADAL" clId="{4B2DD62C-EFC1-483F-B1CB-FAA67E9DD57F}" dt="2023-04-26T05:38:40.231" v="13852"/>
          <ac:cxnSpMkLst>
            <pc:docMk/>
            <pc:sldMk cId="3960663401" sldId="300"/>
            <ac:cxnSpMk id="10" creationId="{41FAECA0-C485-4D5D-BAD8-3DFBEC7CFE9F}"/>
          </ac:cxnSpMkLst>
        </pc:cxnChg>
      </pc:sldChg>
      <pc:sldChg chg="addSp delSp modSp add mod">
        <pc:chgData name="Nino Philip Ramones" userId="1068934f-e3b4-4e88-ba23-4cb57230c594" providerId="ADAL" clId="{4B2DD62C-EFC1-483F-B1CB-FAA67E9DD57F}" dt="2023-04-26T05:38:44.519" v="13854"/>
        <pc:sldMkLst>
          <pc:docMk/>
          <pc:sldMk cId="1430614379" sldId="301"/>
        </pc:sldMkLst>
        <pc:spChg chg="mod">
          <ac:chgData name="Nino Philip Ramones" userId="1068934f-e3b4-4e88-ba23-4cb57230c594" providerId="ADAL" clId="{4B2DD62C-EFC1-483F-B1CB-FAA67E9DD57F}" dt="2023-04-26T05:20:33.759" v="12883" actId="20577"/>
          <ac:spMkLst>
            <pc:docMk/>
            <pc:sldMk cId="1430614379" sldId="301"/>
            <ac:spMk id="4" creationId="{2E9F7546-4528-E9AE-8AA7-A5D441E27CA1}"/>
          </ac:spMkLst>
        </pc:spChg>
        <pc:spChg chg="mod">
          <ac:chgData name="Nino Philip Ramones" userId="1068934f-e3b4-4e88-ba23-4cb57230c594" providerId="ADAL" clId="{4B2DD62C-EFC1-483F-B1CB-FAA67E9DD57F}" dt="2023-04-26T05:17:41.210" v="12759" actId="20577"/>
          <ac:spMkLst>
            <pc:docMk/>
            <pc:sldMk cId="1430614379" sldId="301"/>
            <ac:spMk id="5" creationId="{45567646-CEBA-E0B1-CEB9-3A4D013C08D0}"/>
          </ac:spMkLst>
        </pc:spChg>
        <pc:spChg chg="del">
          <ac:chgData name="Nino Philip Ramones" userId="1068934f-e3b4-4e88-ba23-4cb57230c594" providerId="ADAL" clId="{4B2DD62C-EFC1-483F-B1CB-FAA67E9DD57F}" dt="2023-04-26T05:19:28.250" v="12782" actId="21"/>
          <ac:spMkLst>
            <pc:docMk/>
            <pc:sldMk cId="1430614379" sldId="301"/>
            <ac:spMk id="9" creationId="{975C57E1-5C3E-828F-DF3F-3F1FFBE17C0D}"/>
          </ac:spMkLst>
        </pc:spChg>
        <pc:spChg chg="mod">
          <ac:chgData name="Nino Philip Ramones" userId="1068934f-e3b4-4e88-ba23-4cb57230c594" providerId="ADAL" clId="{4B2DD62C-EFC1-483F-B1CB-FAA67E9DD57F}" dt="2023-04-26T05:38:44.519" v="13854"/>
          <ac:spMkLst>
            <pc:docMk/>
            <pc:sldMk cId="1430614379" sldId="301"/>
            <ac:spMk id="14" creationId="{DE95A99C-BE4D-7973-3CA3-FA83F5BA6D37}"/>
          </ac:spMkLst>
        </pc:spChg>
        <pc:spChg chg="mod">
          <ac:chgData name="Nino Philip Ramones" userId="1068934f-e3b4-4e88-ba23-4cb57230c594" providerId="ADAL" clId="{4B2DD62C-EFC1-483F-B1CB-FAA67E9DD57F}" dt="2023-04-26T05:38:44.519" v="13854"/>
          <ac:spMkLst>
            <pc:docMk/>
            <pc:sldMk cId="1430614379" sldId="301"/>
            <ac:spMk id="15" creationId="{CB063085-C7F0-4FA9-85C1-8E5782A38968}"/>
          </ac:spMkLst>
        </pc:spChg>
        <pc:grpChg chg="add mod">
          <ac:chgData name="Nino Philip Ramones" userId="1068934f-e3b4-4e88-ba23-4cb57230c594" providerId="ADAL" clId="{4B2DD62C-EFC1-483F-B1CB-FAA67E9DD57F}" dt="2023-04-26T05:26:50.252" v="13556" actId="1036"/>
          <ac:grpSpMkLst>
            <pc:docMk/>
            <pc:sldMk cId="1430614379" sldId="301"/>
            <ac:grpSpMk id="11" creationId="{D88F6BC7-1B75-E35F-5ED3-56244A720E98}"/>
          </ac:grpSpMkLst>
        </pc:grpChg>
        <pc:grpChg chg="add mod">
          <ac:chgData name="Nino Philip Ramones" userId="1068934f-e3b4-4e88-ba23-4cb57230c594" providerId="ADAL" clId="{4B2DD62C-EFC1-483F-B1CB-FAA67E9DD57F}" dt="2023-04-26T05:38:44.519" v="13854"/>
          <ac:grpSpMkLst>
            <pc:docMk/>
            <pc:sldMk cId="1430614379" sldId="301"/>
            <ac:grpSpMk id="12" creationId="{8214AB44-C851-C9E4-FF34-5314B2FAF5CD}"/>
          </ac:grpSpMkLst>
        </pc:grpChg>
        <pc:grpChg chg="del">
          <ac:chgData name="Nino Philip Ramones" userId="1068934f-e3b4-4e88-ba23-4cb57230c594" providerId="ADAL" clId="{4B2DD62C-EFC1-483F-B1CB-FAA67E9DD57F}" dt="2023-04-26T05:38:43.972" v="13853" actId="478"/>
          <ac:grpSpMkLst>
            <pc:docMk/>
            <pc:sldMk cId="1430614379" sldId="301"/>
            <ac:grpSpMk id="23" creationId="{549B3123-B396-A250-DC98-E1EC3957F1F1}"/>
          </ac:grpSpMkLst>
        </pc:grpChg>
        <pc:picChg chg="del">
          <ac:chgData name="Nino Philip Ramones" userId="1068934f-e3b4-4e88-ba23-4cb57230c594" providerId="ADAL" clId="{4B2DD62C-EFC1-483F-B1CB-FAA67E9DD57F}" dt="2023-04-26T05:17:43.825" v="12761" actId="478"/>
          <ac:picMkLst>
            <pc:docMk/>
            <pc:sldMk cId="1430614379" sldId="301"/>
            <ac:picMk id="3" creationId="{B06B823E-997B-6601-D5B2-8DDC959ABE00}"/>
          </ac:picMkLst>
        </pc:picChg>
        <pc:picChg chg="add mod">
          <ac:chgData name="Nino Philip Ramones" userId="1068934f-e3b4-4e88-ba23-4cb57230c594" providerId="ADAL" clId="{4B2DD62C-EFC1-483F-B1CB-FAA67E9DD57F}" dt="2023-04-26T05:18:22.562" v="12774" actId="164"/>
          <ac:picMkLst>
            <pc:docMk/>
            <pc:sldMk cId="1430614379" sldId="301"/>
            <ac:picMk id="6" creationId="{D12938C2-03A9-8FBC-7938-553D155E3983}"/>
          </ac:picMkLst>
        </pc:picChg>
        <pc:picChg chg="del">
          <ac:chgData name="Nino Philip Ramones" userId="1068934f-e3b4-4e88-ba23-4cb57230c594" providerId="ADAL" clId="{4B2DD62C-EFC1-483F-B1CB-FAA67E9DD57F}" dt="2023-04-26T05:17:43.035" v="12760" actId="478"/>
          <ac:picMkLst>
            <pc:docMk/>
            <pc:sldMk cId="1430614379" sldId="301"/>
            <ac:picMk id="7" creationId="{E5F7042C-07B1-33CC-4966-C4BA4804A042}"/>
          </ac:picMkLst>
        </pc:picChg>
        <pc:picChg chg="add mod">
          <ac:chgData name="Nino Philip Ramones" userId="1068934f-e3b4-4e88-ba23-4cb57230c594" providerId="ADAL" clId="{4B2DD62C-EFC1-483F-B1CB-FAA67E9DD57F}" dt="2023-04-26T05:18:22.562" v="12774" actId="164"/>
          <ac:picMkLst>
            <pc:docMk/>
            <pc:sldMk cId="1430614379" sldId="301"/>
            <ac:picMk id="10" creationId="{910BCE4C-C969-A6AD-C540-DDAA554EEE0C}"/>
          </ac:picMkLst>
        </pc:picChg>
        <pc:cxnChg chg="mod">
          <ac:chgData name="Nino Philip Ramones" userId="1068934f-e3b4-4e88-ba23-4cb57230c594" providerId="ADAL" clId="{4B2DD62C-EFC1-483F-B1CB-FAA67E9DD57F}" dt="2023-04-26T05:38:44.519" v="13854"/>
          <ac:cxnSpMkLst>
            <pc:docMk/>
            <pc:sldMk cId="1430614379" sldId="301"/>
            <ac:cxnSpMk id="13" creationId="{69612B1C-C070-5E43-819B-5EEFDD2F7480}"/>
          </ac:cxnSpMkLst>
        </pc:cxnChg>
      </pc:sldChg>
      <pc:sldChg chg="addSp delSp modSp add mod">
        <pc:chgData name="Nino Philip Ramones" userId="1068934f-e3b4-4e88-ba23-4cb57230c594" providerId="ADAL" clId="{4B2DD62C-EFC1-483F-B1CB-FAA67E9DD57F}" dt="2023-04-26T05:38:50.076" v="13856"/>
        <pc:sldMkLst>
          <pc:docMk/>
          <pc:sldMk cId="4053801358" sldId="302"/>
        </pc:sldMkLst>
        <pc:spChg chg="add mod">
          <ac:chgData name="Nino Philip Ramones" userId="1068934f-e3b4-4e88-ba23-4cb57230c594" providerId="ADAL" clId="{4B2DD62C-EFC1-483F-B1CB-FAA67E9DD57F}" dt="2023-04-26T05:26:42.215" v="13555" actId="1036"/>
          <ac:spMkLst>
            <pc:docMk/>
            <pc:sldMk cId="4053801358" sldId="302"/>
            <ac:spMk id="2" creationId="{C9BF86A4-328C-3277-0160-8FC96BF542F3}"/>
          </ac:spMkLst>
        </pc:spChg>
        <pc:spChg chg="del">
          <ac:chgData name="Nino Philip Ramones" userId="1068934f-e3b4-4e88-ba23-4cb57230c594" providerId="ADAL" clId="{4B2DD62C-EFC1-483F-B1CB-FAA67E9DD57F}" dt="2023-04-26T05:19:43.088" v="12786" actId="478"/>
          <ac:spMkLst>
            <pc:docMk/>
            <pc:sldMk cId="4053801358" sldId="302"/>
            <ac:spMk id="4" creationId="{2E9F7546-4528-E9AE-8AA7-A5D441E27CA1}"/>
          </ac:spMkLst>
        </pc:spChg>
        <pc:spChg chg="mod">
          <ac:chgData name="Nino Philip Ramones" userId="1068934f-e3b4-4e88-ba23-4cb57230c594" providerId="ADAL" clId="{4B2DD62C-EFC1-483F-B1CB-FAA67E9DD57F}" dt="2023-04-26T05:38:50.076" v="13856"/>
          <ac:spMkLst>
            <pc:docMk/>
            <pc:sldMk cId="4053801358" sldId="302"/>
            <ac:spMk id="8" creationId="{2484593D-4B7E-1328-A5DE-1E7F23B09D87}"/>
          </ac:spMkLst>
        </pc:spChg>
        <pc:spChg chg="mod">
          <ac:chgData name="Nino Philip Ramones" userId="1068934f-e3b4-4e88-ba23-4cb57230c594" providerId="ADAL" clId="{4B2DD62C-EFC1-483F-B1CB-FAA67E9DD57F}" dt="2023-04-26T05:38:50.076" v="13856"/>
          <ac:spMkLst>
            <pc:docMk/>
            <pc:sldMk cId="4053801358" sldId="302"/>
            <ac:spMk id="9" creationId="{C94ACD2B-DB09-891D-7CCE-22BBBA85CF53}"/>
          </ac:spMkLst>
        </pc:spChg>
        <pc:grpChg chg="add mod">
          <ac:chgData name="Nino Philip Ramones" userId="1068934f-e3b4-4e88-ba23-4cb57230c594" providerId="ADAL" clId="{4B2DD62C-EFC1-483F-B1CB-FAA67E9DD57F}" dt="2023-04-26T05:38:50.076" v="13856"/>
          <ac:grpSpMkLst>
            <pc:docMk/>
            <pc:sldMk cId="4053801358" sldId="302"/>
            <ac:grpSpMk id="3" creationId="{694AD864-A4EA-B080-B3D8-1738FA5E557F}"/>
          </ac:grpSpMkLst>
        </pc:grpChg>
        <pc:grpChg chg="del">
          <ac:chgData name="Nino Philip Ramones" userId="1068934f-e3b4-4e88-ba23-4cb57230c594" providerId="ADAL" clId="{4B2DD62C-EFC1-483F-B1CB-FAA67E9DD57F}" dt="2023-04-26T05:19:40.406" v="12785" actId="478"/>
          <ac:grpSpMkLst>
            <pc:docMk/>
            <pc:sldMk cId="4053801358" sldId="302"/>
            <ac:grpSpMk id="11" creationId="{D88F6BC7-1B75-E35F-5ED3-56244A720E98}"/>
          </ac:grpSpMkLst>
        </pc:grpChg>
        <pc:grpChg chg="del">
          <ac:chgData name="Nino Philip Ramones" userId="1068934f-e3b4-4e88-ba23-4cb57230c594" providerId="ADAL" clId="{4B2DD62C-EFC1-483F-B1CB-FAA67E9DD57F}" dt="2023-04-26T05:38:49.454" v="13855" actId="478"/>
          <ac:grpSpMkLst>
            <pc:docMk/>
            <pc:sldMk cId="4053801358" sldId="302"/>
            <ac:grpSpMk id="23" creationId="{549B3123-B396-A250-DC98-E1EC3957F1F1}"/>
          </ac:grpSpMkLst>
        </pc:grpChg>
        <pc:cxnChg chg="mod">
          <ac:chgData name="Nino Philip Ramones" userId="1068934f-e3b4-4e88-ba23-4cb57230c594" providerId="ADAL" clId="{4B2DD62C-EFC1-483F-B1CB-FAA67E9DD57F}" dt="2023-04-26T05:38:50.076" v="13856"/>
          <ac:cxnSpMkLst>
            <pc:docMk/>
            <pc:sldMk cId="4053801358" sldId="302"/>
            <ac:cxnSpMk id="7" creationId="{5209A7D8-2DC4-0C4F-752F-8C3B6D655668}"/>
          </ac:cxnSpMkLst>
        </pc:cxnChg>
      </pc:sldChg>
      <pc:sldChg chg="addSp delSp modSp add mod ord">
        <pc:chgData name="Nino Philip Ramones" userId="1068934f-e3b4-4e88-ba23-4cb57230c594" providerId="ADAL" clId="{4B2DD62C-EFC1-483F-B1CB-FAA67E9DD57F}" dt="2023-04-26T05:38:56.930" v="13858"/>
        <pc:sldMkLst>
          <pc:docMk/>
          <pc:sldMk cId="3735152311" sldId="303"/>
        </pc:sldMkLst>
        <pc:spChg chg="mod">
          <ac:chgData name="Nino Philip Ramones" userId="1068934f-e3b4-4e88-ba23-4cb57230c594" providerId="ADAL" clId="{4B2DD62C-EFC1-483F-B1CB-FAA67E9DD57F}" dt="2023-04-26T05:33:44.307" v="13770" actId="20577"/>
          <ac:spMkLst>
            <pc:docMk/>
            <pc:sldMk cId="3735152311" sldId="303"/>
            <ac:spMk id="4" creationId="{2E9F7546-4528-E9AE-8AA7-A5D441E27CA1}"/>
          </ac:spMkLst>
        </pc:spChg>
        <pc:spChg chg="mod">
          <ac:chgData name="Nino Philip Ramones" userId="1068934f-e3b4-4e88-ba23-4cb57230c594" providerId="ADAL" clId="{4B2DD62C-EFC1-483F-B1CB-FAA67E9DD57F}" dt="2023-04-26T05:30:11.412" v="13650" actId="20577"/>
          <ac:spMkLst>
            <pc:docMk/>
            <pc:sldMk cId="3735152311" sldId="303"/>
            <ac:spMk id="5" creationId="{45567646-CEBA-E0B1-CEB9-3A4D013C08D0}"/>
          </ac:spMkLst>
        </pc:spChg>
        <pc:spChg chg="mod">
          <ac:chgData name="Nino Philip Ramones" userId="1068934f-e3b4-4e88-ba23-4cb57230c594" providerId="ADAL" clId="{4B2DD62C-EFC1-483F-B1CB-FAA67E9DD57F}" dt="2023-04-26T05:32:45.907" v="13729" actId="2711"/>
          <ac:spMkLst>
            <pc:docMk/>
            <pc:sldMk cId="3735152311" sldId="303"/>
            <ac:spMk id="9" creationId="{975C57E1-5C3E-828F-DF3F-3F1FFBE17C0D}"/>
          </ac:spMkLst>
        </pc:spChg>
        <pc:spChg chg="mod">
          <ac:chgData name="Nino Philip Ramones" userId="1068934f-e3b4-4e88-ba23-4cb57230c594" providerId="ADAL" clId="{4B2DD62C-EFC1-483F-B1CB-FAA67E9DD57F}" dt="2023-04-26T05:38:56.930" v="13858"/>
          <ac:spMkLst>
            <pc:docMk/>
            <pc:sldMk cId="3735152311" sldId="303"/>
            <ac:spMk id="11" creationId="{7F3DDC4A-6A7E-6398-99FB-F4AC3E8B9DCC}"/>
          </ac:spMkLst>
        </pc:spChg>
        <pc:spChg chg="mod">
          <ac:chgData name="Nino Philip Ramones" userId="1068934f-e3b4-4e88-ba23-4cb57230c594" providerId="ADAL" clId="{4B2DD62C-EFC1-483F-B1CB-FAA67E9DD57F}" dt="2023-04-26T05:38:56.930" v="13858"/>
          <ac:spMkLst>
            <pc:docMk/>
            <pc:sldMk cId="3735152311" sldId="303"/>
            <ac:spMk id="12" creationId="{8FF5D212-8E17-4BF9-143F-3899C697A0FF}"/>
          </ac:spMkLst>
        </pc:spChg>
        <pc:grpChg chg="add mod">
          <ac:chgData name="Nino Philip Ramones" userId="1068934f-e3b4-4e88-ba23-4cb57230c594" providerId="ADAL" clId="{4B2DD62C-EFC1-483F-B1CB-FAA67E9DD57F}" dt="2023-04-26T05:38:56.930" v="13858"/>
          <ac:grpSpMkLst>
            <pc:docMk/>
            <pc:sldMk cId="3735152311" sldId="303"/>
            <ac:grpSpMk id="8" creationId="{903BFE45-C77E-CD68-0997-5DAC47DB0701}"/>
          </ac:grpSpMkLst>
        </pc:grpChg>
        <pc:grpChg chg="del">
          <ac:chgData name="Nino Philip Ramones" userId="1068934f-e3b4-4e88-ba23-4cb57230c594" providerId="ADAL" clId="{4B2DD62C-EFC1-483F-B1CB-FAA67E9DD57F}" dt="2023-04-26T05:38:56.371" v="13857" actId="478"/>
          <ac:grpSpMkLst>
            <pc:docMk/>
            <pc:sldMk cId="3735152311" sldId="303"/>
            <ac:grpSpMk id="23" creationId="{549B3123-B396-A250-DC98-E1EC3957F1F1}"/>
          </ac:grpSpMkLst>
        </pc:grpChg>
        <pc:picChg chg="del">
          <ac:chgData name="Nino Philip Ramones" userId="1068934f-e3b4-4e88-ba23-4cb57230c594" providerId="ADAL" clId="{4B2DD62C-EFC1-483F-B1CB-FAA67E9DD57F}" dt="2023-04-26T05:29:41.989" v="13607" actId="478"/>
          <ac:picMkLst>
            <pc:docMk/>
            <pc:sldMk cId="3735152311" sldId="303"/>
            <ac:picMk id="3" creationId="{B06B823E-997B-6601-D5B2-8DDC959ABE00}"/>
          </ac:picMkLst>
        </pc:picChg>
        <pc:picChg chg="add mod">
          <ac:chgData name="Nino Philip Ramones" userId="1068934f-e3b4-4e88-ba23-4cb57230c594" providerId="ADAL" clId="{4B2DD62C-EFC1-483F-B1CB-FAA67E9DD57F}" dt="2023-04-26T05:33:03.903" v="13733" actId="12788"/>
          <ac:picMkLst>
            <pc:docMk/>
            <pc:sldMk cId="3735152311" sldId="303"/>
            <ac:picMk id="6" creationId="{F74EF1B4-92F4-720A-A476-9CF59AE4EC71}"/>
          </ac:picMkLst>
        </pc:picChg>
        <pc:picChg chg="del">
          <ac:chgData name="Nino Philip Ramones" userId="1068934f-e3b4-4e88-ba23-4cb57230c594" providerId="ADAL" clId="{4B2DD62C-EFC1-483F-B1CB-FAA67E9DD57F}" dt="2023-04-26T05:29:40.446" v="13606" actId="478"/>
          <ac:picMkLst>
            <pc:docMk/>
            <pc:sldMk cId="3735152311" sldId="303"/>
            <ac:picMk id="7" creationId="{E5F7042C-07B1-33CC-4966-C4BA4804A042}"/>
          </ac:picMkLst>
        </pc:picChg>
        <pc:cxnChg chg="mod">
          <ac:chgData name="Nino Philip Ramones" userId="1068934f-e3b4-4e88-ba23-4cb57230c594" providerId="ADAL" clId="{4B2DD62C-EFC1-483F-B1CB-FAA67E9DD57F}" dt="2023-04-26T05:38:56.930" v="13858"/>
          <ac:cxnSpMkLst>
            <pc:docMk/>
            <pc:sldMk cId="3735152311" sldId="303"/>
            <ac:cxnSpMk id="10" creationId="{055D1450-DE31-5462-B9E8-DFFAD7DA20D3}"/>
          </ac:cxnSpMkLst>
        </pc:cxnChg>
      </pc:sldChg>
      <pc:sldChg chg="addSp delSp modSp add mod">
        <pc:chgData name="Nino Philip Ramones" userId="1068934f-e3b4-4e88-ba23-4cb57230c594" providerId="ADAL" clId="{4B2DD62C-EFC1-483F-B1CB-FAA67E9DD57F}" dt="2023-04-26T05:39:04.098" v="13860"/>
        <pc:sldMkLst>
          <pc:docMk/>
          <pc:sldMk cId="981813218" sldId="304"/>
        </pc:sldMkLst>
        <pc:spChg chg="mod">
          <ac:chgData name="Nino Philip Ramones" userId="1068934f-e3b4-4e88-ba23-4cb57230c594" providerId="ADAL" clId="{4B2DD62C-EFC1-483F-B1CB-FAA67E9DD57F}" dt="2023-04-26T05:36:19.479" v="13824" actId="1036"/>
          <ac:spMkLst>
            <pc:docMk/>
            <pc:sldMk cId="981813218" sldId="304"/>
            <ac:spMk id="4" creationId="{2E9F7546-4528-E9AE-8AA7-A5D441E27CA1}"/>
          </ac:spMkLst>
        </pc:spChg>
        <pc:spChg chg="mod">
          <ac:chgData name="Nino Philip Ramones" userId="1068934f-e3b4-4e88-ba23-4cb57230c594" providerId="ADAL" clId="{4B2DD62C-EFC1-483F-B1CB-FAA67E9DD57F}" dt="2023-04-26T05:35:06.525" v="13810" actId="20577"/>
          <ac:spMkLst>
            <pc:docMk/>
            <pc:sldMk cId="981813218" sldId="304"/>
            <ac:spMk id="9" creationId="{975C57E1-5C3E-828F-DF3F-3F1FFBE17C0D}"/>
          </ac:spMkLst>
        </pc:spChg>
        <pc:spChg chg="mod">
          <ac:chgData name="Nino Philip Ramones" userId="1068934f-e3b4-4e88-ba23-4cb57230c594" providerId="ADAL" clId="{4B2DD62C-EFC1-483F-B1CB-FAA67E9DD57F}" dt="2023-04-26T05:39:04.098" v="13860"/>
          <ac:spMkLst>
            <pc:docMk/>
            <pc:sldMk cId="981813218" sldId="304"/>
            <ac:spMk id="10" creationId="{453181B3-B547-EA37-5DD2-6300CF6BF808}"/>
          </ac:spMkLst>
        </pc:spChg>
        <pc:spChg chg="mod">
          <ac:chgData name="Nino Philip Ramones" userId="1068934f-e3b4-4e88-ba23-4cb57230c594" providerId="ADAL" clId="{4B2DD62C-EFC1-483F-B1CB-FAA67E9DD57F}" dt="2023-04-26T05:39:04.098" v="13860"/>
          <ac:spMkLst>
            <pc:docMk/>
            <pc:sldMk cId="981813218" sldId="304"/>
            <ac:spMk id="11" creationId="{59BAD18C-CEFF-14E7-2FA1-2CDA6ED54BCD}"/>
          </ac:spMkLst>
        </pc:spChg>
        <pc:grpChg chg="add mod">
          <ac:chgData name="Nino Philip Ramones" userId="1068934f-e3b4-4e88-ba23-4cb57230c594" providerId="ADAL" clId="{4B2DD62C-EFC1-483F-B1CB-FAA67E9DD57F}" dt="2023-04-26T05:39:04.098" v="13860"/>
          <ac:grpSpMkLst>
            <pc:docMk/>
            <pc:sldMk cId="981813218" sldId="304"/>
            <ac:grpSpMk id="7" creationId="{CE6F931A-5837-E3F3-A324-3F235AB15EC7}"/>
          </ac:grpSpMkLst>
        </pc:grpChg>
        <pc:grpChg chg="del">
          <ac:chgData name="Nino Philip Ramones" userId="1068934f-e3b4-4e88-ba23-4cb57230c594" providerId="ADAL" clId="{4B2DD62C-EFC1-483F-B1CB-FAA67E9DD57F}" dt="2023-04-26T05:39:03.563" v="13859" actId="478"/>
          <ac:grpSpMkLst>
            <pc:docMk/>
            <pc:sldMk cId="981813218" sldId="304"/>
            <ac:grpSpMk id="23" creationId="{549B3123-B396-A250-DC98-E1EC3957F1F1}"/>
          </ac:grpSpMkLst>
        </pc:grpChg>
        <pc:picChg chg="add mod">
          <ac:chgData name="Nino Philip Ramones" userId="1068934f-e3b4-4e88-ba23-4cb57230c594" providerId="ADAL" clId="{4B2DD62C-EFC1-483F-B1CB-FAA67E9DD57F}" dt="2023-04-26T05:36:36.491" v="13825" actId="12788"/>
          <ac:picMkLst>
            <pc:docMk/>
            <pc:sldMk cId="981813218" sldId="304"/>
            <ac:picMk id="3" creationId="{914E87E6-7176-9D33-CDBF-9A3C1D0B2E91}"/>
          </ac:picMkLst>
        </pc:picChg>
        <pc:picChg chg="del">
          <ac:chgData name="Nino Philip Ramones" userId="1068934f-e3b4-4e88-ba23-4cb57230c594" providerId="ADAL" clId="{4B2DD62C-EFC1-483F-B1CB-FAA67E9DD57F}" dt="2023-04-26T05:34:12.292" v="13774" actId="478"/>
          <ac:picMkLst>
            <pc:docMk/>
            <pc:sldMk cId="981813218" sldId="304"/>
            <ac:picMk id="6" creationId="{F74EF1B4-92F4-720A-A476-9CF59AE4EC71}"/>
          </ac:picMkLst>
        </pc:picChg>
        <pc:cxnChg chg="mod">
          <ac:chgData name="Nino Philip Ramones" userId="1068934f-e3b4-4e88-ba23-4cb57230c594" providerId="ADAL" clId="{4B2DD62C-EFC1-483F-B1CB-FAA67E9DD57F}" dt="2023-04-26T05:39:04.098" v="13860"/>
          <ac:cxnSpMkLst>
            <pc:docMk/>
            <pc:sldMk cId="981813218" sldId="304"/>
            <ac:cxnSpMk id="8" creationId="{FB252616-4A91-1081-2AC2-E8BA3B17BA1A}"/>
          </ac:cxnSpMkLst>
        </pc:cxnChg>
      </pc:sldChg>
      <pc:sldChg chg="addSp delSp modSp add mod">
        <pc:chgData name="Nino Philip Ramones" userId="1068934f-e3b4-4e88-ba23-4cb57230c594" providerId="ADAL" clId="{4B2DD62C-EFC1-483F-B1CB-FAA67E9DD57F}" dt="2023-04-26T05:47:26.255" v="14588" actId="1036"/>
        <pc:sldMkLst>
          <pc:docMk/>
          <pc:sldMk cId="123605150" sldId="305"/>
        </pc:sldMkLst>
        <pc:spChg chg="mod">
          <ac:chgData name="Nino Philip Ramones" userId="1068934f-e3b4-4e88-ba23-4cb57230c594" providerId="ADAL" clId="{4B2DD62C-EFC1-483F-B1CB-FAA67E9DD57F}" dt="2023-04-26T05:40:32.609" v="13920" actId="20577"/>
          <ac:spMkLst>
            <pc:docMk/>
            <pc:sldMk cId="123605150" sldId="305"/>
            <ac:spMk id="4" creationId="{2E9F7546-4528-E9AE-8AA7-A5D441E27CA1}"/>
          </ac:spMkLst>
        </pc:spChg>
        <pc:spChg chg="mod">
          <ac:chgData name="Nino Philip Ramones" userId="1068934f-e3b4-4e88-ba23-4cb57230c594" providerId="ADAL" clId="{4B2DD62C-EFC1-483F-B1CB-FAA67E9DD57F}" dt="2023-04-26T05:39:22.004" v="13896" actId="20577"/>
          <ac:spMkLst>
            <pc:docMk/>
            <pc:sldMk cId="123605150" sldId="305"/>
            <ac:spMk id="5" creationId="{45567646-CEBA-E0B1-CEB9-3A4D013C08D0}"/>
          </ac:spMkLst>
        </pc:spChg>
        <pc:spChg chg="mod">
          <ac:chgData name="Nino Philip Ramones" userId="1068934f-e3b4-4e88-ba23-4cb57230c594" providerId="ADAL" clId="{4B2DD62C-EFC1-483F-B1CB-FAA67E9DD57F}" dt="2023-04-26T05:47:26.255" v="14588" actId="1036"/>
          <ac:spMkLst>
            <pc:docMk/>
            <pc:sldMk cId="123605150" sldId="305"/>
            <ac:spMk id="9" creationId="{975C57E1-5C3E-828F-DF3F-3F1FFBE17C0D}"/>
          </ac:spMkLst>
        </pc:spChg>
        <pc:picChg chg="del">
          <ac:chgData name="Nino Philip Ramones" userId="1068934f-e3b4-4e88-ba23-4cb57230c594" providerId="ADAL" clId="{4B2DD62C-EFC1-483F-B1CB-FAA67E9DD57F}" dt="2023-04-26T05:39:25.274" v="13897" actId="478"/>
          <ac:picMkLst>
            <pc:docMk/>
            <pc:sldMk cId="123605150" sldId="305"/>
            <ac:picMk id="3" creationId="{914E87E6-7176-9D33-CDBF-9A3C1D0B2E91}"/>
          </ac:picMkLst>
        </pc:picChg>
        <pc:picChg chg="add mod">
          <ac:chgData name="Nino Philip Ramones" userId="1068934f-e3b4-4e88-ba23-4cb57230c594" providerId="ADAL" clId="{4B2DD62C-EFC1-483F-B1CB-FAA67E9DD57F}" dt="2023-04-26T05:39:55.469" v="13904" actId="1076"/>
          <ac:picMkLst>
            <pc:docMk/>
            <pc:sldMk cId="123605150" sldId="305"/>
            <ac:picMk id="6" creationId="{AC61DE52-C5C7-9D7C-56F5-1E9FF0712B32}"/>
          </ac:picMkLst>
        </pc:picChg>
      </pc:sldChg>
      <pc:sldChg chg="addSp delSp modSp add mod">
        <pc:chgData name="Nino Philip Ramones" userId="1068934f-e3b4-4e88-ba23-4cb57230c594" providerId="ADAL" clId="{4B2DD62C-EFC1-483F-B1CB-FAA67E9DD57F}" dt="2023-04-26T05:49:19.695" v="14745" actId="1035"/>
        <pc:sldMkLst>
          <pc:docMk/>
          <pc:sldMk cId="112553766" sldId="306"/>
        </pc:sldMkLst>
        <pc:spChg chg="mod">
          <ac:chgData name="Nino Philip Ramones" userId="1068934f-e3b4-4e88-ba23-4cb57230c594" providerId="ADAL" clId="{4B2DD62C-EFC1-483F-B1CB-FAA67E9DD57F}" dt="2023-04-26T05:49:19.695" v="14745" actId="1035"/>
          <ac:spMkLst>
            <pc:docMk/>
            <pc:sldMk cId="112553766" sldId="306"/>
            <ac:spMk id="4" creationId="{2E9F7546-4528-E9AE-8AA7-A5D441E27CA1}"/>
          </ac:spMkLst>
        </pc:spChg>
        <pc:spChg chg="mod">
          <ac:chgData name="Nino Philip Ramones" userId="1068934f-e3b4-4e88-ba23-4cb57230c594" providerId="ADAL" clId="{4B2DD62C-EFC1-483F-B1CB-FAA67E9DD57F}" dt="2023-04-26T05:48:04.171" v="14621" actId="20577"/>
          <ac:spMkLst>
            <pc:docMk/>
            <pc:sldMk cId="112553766" sldId="306"/>
            <ac:spMk id="5" creationId="{45567646-CEBA-E0B1-CEB9-3A4D013C08D0}"/>
          </ac:spMkLst>
        </pc:spChg>
        <pc:spChg chg="del">
          <ac:chgData name="Nino Philip Ramones" userId="1068934f-e3b4-4e88-ba23-4cb57230c594" providerId="ADAL" clId="{4B2DD62C-EFC1-483F-B1CB-FAA67E9DD57F}" dt="2023-04-26T05:48:08.623" v="14623" actId="478"/>
          <ac:spMkLst>
            <pc:docMk/>
            <pc:sldMk cId="112553766" sldId="306"/>
            <ac:spMk id="9" creationId="{975C57E1-5C3E-828F-DF3F-3F1FFBE17C0D}"/>
          </ac:spMkLst>
        </pc:spChg>
        <pc:picChg chg="add mod">
          <ac:chgData name="Nino Philip Ramones" userId="1068934f-e3b4-4e88-ba23-4cb57230c594" providerId="ADAL" clId="{4B2DD62C-EFC1-483F-B1CB-FAA67E9DD57F}" dt="2023-04-26T05:49:17.476" v="14744" actId="1076"/>
          <ac:picMkLst>
            <pc:docMk/>
            <pc:sldMk cId="112553766" sldId="306"/>
            <ac:picMk id="3" creationId="{9C70FCB3-BBD6-BDBF-3845-0BD00F9A3EDC}"/>
          </ac:picMkLst>
        </pc:picChg>
        <pc:picChg chg="del">
          <ac:chgData name="Nino Philip Ramones" userId="1068934f-e3b4-4e88-ba23-4cb57230c594" providerId="ADAL" clId="{4B2DD62C-EFC1-483F-B1CB-FAA67E9DD57F}" dt="2023-04-26T05:48:05.984" v="14622" actId="478"/>
          <ac:picMkLst>
            <pc:docMk/>
            <pc:sldMk cId="112553766" sldId="306"/>
            <ac:picMk id="6" creationId="{AC61DE52-C5C7-9D7C-56F5-1E9FF0712B32}"/>
          </ac:picMkLst>
        </pc:picChg>
      </pc:sldChg>
      <pc:sldChg chg="modSp add mod ord">
        <pc:chgData name="Nino Philip Ramones" userId="1068934f-e3b4-4e88-ba23-4cb57230c594" providerId="ADAL" clId="{4B2DD62C-EFC1-483F-B1CB-FAA67E9DD57F}" dt="2023-04-26T05:54:12.351" v="15302" actId="20577"/>
        <pc:sldMkLst>
          <pc:docMk/>
          <pc:sldMk cId="2442924426" sldId="307"/>
        </pc:sldMkLst>
        <pc:spChg chg="mod">
          <ac:chgData name="Nino Philip Ramones" userId="1068934f-e3b4-4e88-ba23-4cb57230c594" providerId="ADAL" clId="{4B2DD62C-EFC1-483F-B1CB-FAA67E9DD57F}" dt="2023-04-26T05:54:12.351" v="15302" actId="20577"/>
          <ac:spMkLst>
            <pc:docMk/>
            <pc:sldMk cId="2442924426" sldId="307"/>
            <ac:spMk id="2" creationId="{C9BF86A4-328C-3277-0160-8FC96BF542F3}"/>
          </ac:spMkLst>
        </pc:spChg>
        <pc:spChg chg="mod">
          <ac:chgData name="Nino Philip Ramones" userId="1068934f-e3b4-4e88-ba23-4cb57230c594" providerId="ADAL" clId="{4B2DD62C-EFC1-483F-B1CB-FAA67E9DD57F}" dt="2023-04-26T05:49:40.440" v="14778" actId="20577"/>
          <ac:spMkLst>
            <pc:docMk/>
            <pc:sldMk cId="2442924426" sldId="307"/>
            <ac:spMk id="5" creationId="{45567646-CEBA-E0B1-CEB9-3A4D013C08D0}"/>
          </ac:spMkLst>
        </pc:spChg>
      </pc:sldChg>
    </pc:docChg>
  </pc:docChgLst>
  <pc:docChgLst>
    <pc:chgData name="Nino Philip Ramones" userId="1068934f-e3b4-4e88-ba23-4cb57230c594" providerId="ADAL" clId="{8CB2B8AF-A82A-44C4-8ACE-B3900E30AC94}"/>
    <pc:docChg chg="undo redo custSel addSld delSld modSld sldOrd">
      <pc:chgData name="Nino Philip Ramones" userId="1068934f-e3b4-4e88-ba23-4cb57230c594" providerId="ADAL" clId="{8CB2B8AF-A82A-44C4-8ACE-B3900E30AC94}" dt="2023-03-10T14:16:05.477" v="20141" actId="20577"/>
      <pc:docMkLst>
        <pc:docMk/>
      </pc:docMkLst>
      <pc:sldChg chg="mod ord modShow">
        <pc:chgData name="Nino Philip Ramones" userId="1068934f-e3b4-4e88-ba23-4cb57230c594" providerId="ADAL" clId="{8CB2B8AF-A82A-44C4-8ACE-B3900E30AC94}" dt="2023-03-10T01:23:12.533" v="3351"/>
        <pc:sldMkLst>
          <pc:docMk/>
          <pc:sldMk cId="0" sldId="256"/>
        </pc:sldMkLst>
      </pc:sldChg>
      <pc:sldChg chg="delSp modSp mod ord modShow">
        <pc:chgData name="Nino Philip Ramones" userId="1068934f-e3b4-4e88-ba23-4cb57230c594" providerId="ADAL" clId="{8CB2B8AF-A82A-44C4-8ACE-B3900E30AC94}" dt="2023-03-10T01:23:06.281" v="3347"/>
        <pc:sldMkLst>
          <pc:docMk/>
          <pc:sldMk cId="0" sldId="257"/>
        </pc:sldMkLst>
        <pc:spChg chg="del">
          <ac:chgData name="Nino Philip Ramones" userId="1068934f-e3b4-4e88-ba23-4cb57230c594" providerId="ADAL" clId="{8CB2B8AF-A82A-44C4-8ACE-B3900E30AC94}" dt="2023-03-09T12:57:59.065" v="299" actId="478"/>
          <ac:spMkLst>
            <pc:docMk/>
            <pc:sldMk cId="0" sldId="257"/>
            <ac:spMk id="15"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6"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7"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8"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19"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0" creationId="{00000000-0000-0000-0000-000000000000}"/>
          </ac:spMkLst>
        </pc:spChg>
        <pc:spChg chg="del">
          <ac:chgData name="Nino Philip Ramones" userId="1068934f-e3b4-4e88-ba23-4cb57230c594" providerId="ADAL" clId="{8CB2B8AF-A82A-44C4-8ACE-B3900E30AC94}" dt="2023-03-09T12:57:59.065" v="299" actId="478"/>
          <ac:spMkLst>
            <pc:docMk/>
            <pc:sldMk cId="0" sldId="257"/>
            <ac:spMk id="21" creationId="{00000000-0000-0000-0000-000000000000}"/>
          </ac:spMkLst>
        </pc:spChg>
        <pc:picChg chg="del">
          <ac:chgData name="Nino Philip Ramones" userId="1068934f-e3b4-4e88-ba23-4cb57230c594" providerId="ADAL" clId="{8CB2B8AF-A82A-44C4-8ACE-B3900E30AC94}" dt="2023-03-09T12:57:54.293" v="298" actId="478"/>
          <ac:picMkLst>
            <pc:docMk/>
            <pc:sldMk cId="0" sldId="257"/>
            <ac:picMk id="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1"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2" creationId="{00000000-0000-0000-0000-000000000000}"/>
          </ac:picMkLst>
        </pc:picChg>
        <pc:picChg chg="del">
          <ac:chgData name="Nino Philip Ramones" userId="1068934f-e3b4-4e88-ba23-4cb57230c594" providerId="ADAL" clId="{8CB2B8AF-A82A-44C4-8ACE-B3900E30AC94}" dt="2023-03-09T12:57:59.065" v="299" actId="478"/>
          <ac:picMkLst>
            <pc:docMk/>
            <pc:sldMk cId="0" sldId="257"/>
            <ac:picMk id="13" creationId="{00000000-0000-0000-0000-000000000000}"/>
          </ac:picMkLst>
        </pc:picChg>
        <pc:picChg chg="mod">
          <ac:chgData name="Nino Philip Ramones" userId="1068934f-e3b4-4e88-ba23-4cb57230c594" providerId="ADAL" clId="{8CB2B8AF-A82A-44C4-8ACE-B3900E30AC94}" dt="2023-03-09T12:00:53.687" v="207" actId="1076"/>
          <ac:picMkLst>
            <pc:docMk/>
            <pc:sldMk cId="0" sldId="257"/>
            <ac:picMk id="14" creationId="{00000000-0000-0000-0000-000000000000}"/>
          </ac:picMkLst>
        </pc:picChg>
      </pc:sldChg>
      <pc:sldChg chg="mod ord modShow">
        <pc:chgData name="Nino Philip Ramones" userId="1068934f-e3b4-4e88-ba23-4cb57230c594" providerId="ADAL" clId="{8CB2B8AF-A82A-44C4-8ACE-B3900E30AC94}" dt="2023-03-10T01:23:06.281" v="3347"/>
        <pc:sldMkLst>
          <pc:docMk/>
          <pc:sldMk cId="0" sldId="258"/>
        </pc:sldMkLst>
      </pc:sldChg>
      <pc:sldChg chg="modSp mod ord modShow">
        <pc:chgData name="Nino Philip Ramones" userId="1068934f-e3b4-4e88-ba23-4cb57230c594" providerId="ADAL" clId="{8CB2B8AF-A82A-44C4-8ACE-B3900E30AC94}" dt="2023-03-10T01:23:06.281" v="3347"/>
        <pc:sldMkLst>
          <pc:docMk/>
          <pc:sldMk cId="1308192468" sldId="259"/>
        </pc:sldMkLst>
        <pc:spChg chg="mod">
          <ac:chgData name="Nino Philip Ramones" userId="1068934f-e3b4-4e88-ba23-4cb57230c594" providerId="ADAL" clId="{8CB2B8AF-A82A-44C4-8ACE-B3900E30AC94}" dt="2023-03-09T23:29:29.783" v="1052" actId="2085"/>
          <ac:spMkLst>
            <pc:docMk/>
            <pc:sldMk cId="1308192468" sldId="259"/>
            <ac:spMk id="4" creationId="{857317A1-A250-D8C4-66D9-CAC5F05072FA}"/>
          </ac:spMkLst>
        </pc:spChg>
        <pc:spChg chg="mod">
          <ac:chgData name="Nino Philip Ramones" userId="1068934f-e3b4-4e88-ba23-4cb57230c594" providerId="ADAL" clId="{8CB2B8AF-A82A-44C4-8ACE-B3900E30AC94}" dt="2023-03-09T23:29:29.783" v="1052" actId="2085"/>
          <ac:spMkLst>
            <pc:docMk/>
            <pc:sldMk cId="1308192468" sldId="259"/>
            <ac:spMk id="5" creationId="{81A9FE08-44B0-0BB1-75FD-DA787C8F005D}"/>
          </ac:spMkLst>
        </pc:spChg>
        <pc:spChg chg="mod">
          <ac:chgData name="Nino Philip Ramones" userId="1068934f-e3b4-4e88-ba23-4cb57230c594" providerId="ADAL" clId="{8CB2B8AF-A82A-44C4-8ACE-B3900E30AC94}" dt="2023-03-09T23:29:29.783" v="1052" actId="2085"/>
          <ac:spMkLst>
            <pc:docMk/>
            <pc:sldMk cId="1308192468" sldId="259"/>
            <ac:spMk id="7" creationId="{38A6FF64-448E-A3F7-BD57-CB9F63B47D35}"/>
          </ac:spMkLst>
        </pc:spChg>
        <pc:spChg chg="mod">
          <ac:chgData name="Nino Philip Ramones" userId="1068934f-e3b4-4e88-ba23-4cb57230c594" providerId="ADAL" clId="{8CB2B8AF-A82A-44C4-8ACE-B3900E30AC94}" dt="2023-03-09T23:29:29.783" v="1052" actId="2085"/>
          <ac:spMkLst>
            <pc:docMk/>
            <pc:sldMk cId="1308192468" sldId="259"/>
            <ac:spMk id="8" creationId="{B5B8DE8D-DB6F-6B2B-C441-0FC5D6B40F00}"/>
          </ac:spMkLst>
        </pc:spChg>
        <pc:picChg chg="mod">
          <ac:chgData name="Nino Philip Ramones" userId="1068934f-e3b4-4e88-ba23-4cb57230c594" providerId="ADAL" clId="{8CB2B8AF-A82A-44C4-8ACE-B3900E30AC94}" dt="2023-03-09T23:29:20.057" v="1051" actId="207"/>
          <ac:picMkLst>
            <pc:docMk/>
            <pc:sldMk cId="1308192468" sldId="259"/>
            <ac:picMk id="2" creationId="{61F13235-D7C3-1BD9-42D2-D2A4D4330230}"/>
          </ac:picMkLst>
        </pc:picChg>
        <pc:picChg chg="mod">
          <ac:chgData name="Nino Philip Ramones" userId="1068934f-e3b4-4e88-ba23-4cb57230c594" providerId="ADAL" clId="{8CB2B8AF-A82A-44C4-8ACE-B3900E30AC94}" dt="2023-03-09T23:29:20.057" v="1051" actId="207"/>
          <ac:picMkLst>
            <pc:docMk/>
            <pc:sldMk cId="1308192468" sldId="259"/>
            <ac:picMk id="9" creationId="{489C5D90-2455-69B7-028F-6F87813A39CE}"/>
          </ac:picMkLst>
        </pc:picChg>
        <pc:picChg chg="mod">
          <ac:chgData name="Nino Philip Ramones" userId="1068934f-e3b4-4e88-ba23-4cb57230c594" providerId="ADAL" clId="{8CB2B8AF-A82A-44C4-8ACE-B3900E30AC94}" dt="2023-03-09T23:29:20.057" v="1051" actId="207"/>
          <ac:picMkLst>
            <pc:docMk/>
            <pc:sldMk cId="1308192468" sldId="259"/>
            <ac:picMk id="10" creationId="{0973C9EE-24B8-61E5-E303-2B19B7CF6F9C}"/>
          </ac:picMkLst>
        </pc:picChg>
      </pc:sldChg>
      <pc:sldChg chg="addSp delSp modSp mod">
        <pc:chgData name="Nino Philip Ramones" userId="1068934f-e3b4-4e88-ba23-4cb57230c594" providerId="ADAL" clId="{8CB2B8AF-A82A-44C4-8ACE-B3900E30AC94}" dt="2023-03-10T14:10:38.921" v="20130" actId="20577"/>
        <pc:sldMkLst>
          <pc:docMk/>
          <pc:sldMk cId="2902220017" sldId="260"/>
        </pc:sldMkLst>
        <pc:spChg chg="add del mod">
          <ac:chgData name="Nino Philip Ramones" userId="1068934f-e3b4-4e88-ba23-4cb57230c594" providerId="ADAL" clId="{8CB2B8AF-A82A-44C4-8ACE-B3900E30AC94}" dt="2023-03-10T14:04:33.070" v="20060" actId="21"/>
          <ac:spMkLst>
            <pc:docMk/>
            <pc:sldMk cId="2902220017" sldId="260"/>
            <ac:spMk id="2" creationId="{3C6527FA-E6C9-B78C-A7C5-8E4724776BA3}"/>
          </ac:spMkLst>
        </pc:spChg>
        <pc:spChg chg="add del mod">
          <ac:chgData name="Nino Philip Ramones" userId="1068934f-e3b4-4e88-ba23-4cb57230c594" providerId="ADAL" clId="{8CB2B8AF-A82A-44C4-8ACE-B3900E30AC94}" dt="2023-03-10T14:05:30.309" v="20076"/>
          <ac:spMkLst>
            <pc:docMk/>
            <pc:sldMk cId="2902220017" sldId="260"/>
            <ac:spMk id="3" creationId="{AFA67BB7-CD5B-BB84-97E6-56F8666CF7A8}"/>
          </ac:spMkLst>
        </pc:spChg>
        <pc:spChg chg="add mod topLvl">
          <ac:chgData name="Nino Philip Ramones" userId="1068934f-e3b4-4e88-ba23-4cb57230c594" providerId="ADAL" clId="{8CB2B8AF-A82A-44C4-8ACE-B3900E30AC94}" dt="2023-03-10T14:10:38.921" v="20130" actId="20577"/>
          <ac:spMkLst>
            <pc:docMk/>
            <pc:sldMk cId="2902220017" sldId="260"/>
            <ac:spMk id="5" creationId="{66F1CCDF-B716-EE41-D774-E2F4B66961FF}"/>
          </ac:spMkLst>
        </pc:spChg>
        <pc:spChg chg="add mod topLvl">
          <ac:chgData name="Nino Philip Ramones" userId="1068934f-e3b4-4e88-ba23-4cb57230c594" providerId="ADAL" clId="{8CB2B8AF-A82A-44C4-8ACE-B3900E30AC94}" dt="2023-03-09T12:50:45.853" v="244" actId="122"/>
          <ac:spMkLst>
            <pc:docMk/>
            <pc:sldMk cId="2902220017" sldId="260"/>
            <ac:spMk id="7" creationId="{6B72DE43-392E-1E96-6154-9679D0A39ACC}"/>
          </ac:spMkLst>
        </pc:spChg>
        <pc:spChg chg="add mod">
          <ac:chgData name="Nino Philip Ramones" userId="1068934f-e3b4-4e88-ba23-4cb57230c594" providerId="ADAL" clId="{8CB2B8AF-A82A-44C4-8ACE-B3900E30AC94}" dt="2023-03-09T12:50:45.853" v="244" actId="122"/>
          <ac:spMkLst>
            <pc:docMk/>
            <pc:sldMk cId="2902220017" sldId="260"/>
            <ac:spMk id="8" creationId="{E55C9784-2997-4509-E882-733A19888A3E}"/>
          </ac:spMkLst>
        </pc:spChg>
        <pc:spChg chg="mod">
          <ac:chgData name="Nino Philip Ramones" userId="1068934f-e3b4-4e88-ba23-4cb57230c594" providerId="ADAL" clId="{8CB2B8AF-A82A-44C4-8ACE-B3900E30AC94}" dt="2023-03-10T14:05:59.011" v="20085" actId="1036"/>
          <ac:spMkLst>
            <pc:docMk/>
            <pc:sldMk cId="2902220017" sldId="260"/>
            <ac:spMk id="14" creationId="{86CD694D-7914-A6C9-97B8-2823F7984CDE}"/>
          </ac:spMkLst>
        </pc:spChg>
        <pc:spChg chg="mod">
          <ac:chgData name="Nino Philip Ramones" userId="1068934f-e3b4-4e88-ba23-4cb57230c594" providerId="ADAL" clId="{8CB2B8AF-A82A-44C4-8ACE-B3900E30AC94}" dt="2023-03-10T14:05:59.011" v="20085" actId="1036"/>
          <ac:spMkLst>
            <pc:docMk/>
            <pc:sldMk cId="2902220017" sldId="260"/>
            <ac:spMk id="15" creationId="{CB5AF6EE-76A6-CA9D-0627-29C15279BDC6}"/>
          </ac:spMkLst>
        </pc:spChg>
        <pc:spChg chg="add mod">
          <ac:chgData name="Nino Philip Ramones" userId="1068934f-e3b4-4e88-ba23-4cb57230c594" providerId="ADAL" clId="{8CB2B8AF-A82A-44C4-8ACE-B3900E30AC94}" dt="2023-03-09T12:48:25.096" v="226" actId="164"/>
          <ac:spMkLst>
            <pc:docMk/>
            <pc:sldMk cId="2902220017" sldId="260"/>
            <ac:spMk id="17" creationId="{4C5A3C01-A747-F0B8-E2FB-48A5AC7266AB}"/>
          </ac:spMkLst>
        </pc:spChg>
        <pc:spChg chg="add mod">
          <ac:chgData name="Nino Philip Ramones" userId="1068934f-e3b4-4e88-ba23-4cb57230c594" providerId="ADAL" clId="{8CB2B8AF-A82A-44C4-8ACE-B3900E30AC94}" dt="2023-03-09T12:48:25.096" v="226" actId="164"/>
          <ac:spMkLst>
            <pc:docMk/>
            <pc:sldMk cId="2902220017" sldId="260"/>
            <ac:spMk id="18" creationId="{B7C235B7-C419-5F6B-D15E-637A02A4449E}"/>
          </ac:spMkLst>
        </pc:spChg>
        <pc:spChg chg="add mod">
          <ac:chgData name="Nino Philip Ramones" userId="1068934f-e3b4-4e88-ba23-4cb57230c594" providerId="ADAL" clId="{8CB2B8AF-A82A-44C4-8ACE-B3900E30AC94}" dt="2023-03-09T12:48:25.096" v="226" actId="164"/>
          <ac:spMkLst>
            <pc:docMk/>
            <pc:sldMk cId="2902220017" sldId="260"/>
            <ac:spMk id="19" creationId="{65B89C98-CA7E-A61F-4ACF-816FF61512D9}"/>
          </ac:spMkLst>
        </pc:spChg>
        <pc:spChg chg="add mod">
          <ac:chgData name="Nino Philip Ramones" userId="1068934f-e3b4-4e88-ba23-4cb57230c594" providerId="ADAL" clId="{8CB2B8AF-A82A-44C4-8ACE-B3900E30AC94}" dt="2023-03-09T12:48:25.096" v="226" actId="164"/>
          <ac:spMkLst>
            <pc:docMk/>
            <pc:sldMk cId="2902220017" sldId="260"/>
            <ac:spMk id="20" creationId="{620F3EC7-4E88-29C2-B4AF-F0E75783994E}"/>
          </ac:spMkLst>
        </pc:spChg>
        <pc:grpChg chg="del">
          <ac:chgData name="Nino Philip Ramones" userId="1068934f-e3b4-4e88-ba23-4cb57230c594" providerId="ADAL" clId="{8CB2B8AF-A82A-44C4-8ACE-B3900E30AC94}" dt="2023-03-09T11:47:34.410" v="87" actId="478"/>
          <ac:grpSpMkLst>
            <pc:docMk/>
            <pc:sldMk cId="2902220017" sldId="260"/>
            <ac:grpSpMk id="2" creationId="{43A98BA4-8D18-3FCC-3B99-0F33EDAB86D3}"/>
          </ac:grpSpMkLst>
        </pc:grpChg>
        <pc:grpChg chg="add del mod">
          <ac:chgData name="Nino Philip Ramones" userId="1068934f-e3b4-4e88-ba23-4cb57230c594" providerId="ADAL" clId="{8CB2B8AF-A82A-44C4-8ACE-B3900E30AC94}" dt="2023-03-09T11:58:33.981" v="195" actId="165"/>
          <ac:grpSpMkLst>
            <pc:docMk/>
            <pc:sldMk cId="2902220017" sldId="260"/>
            <ac:grpSpMk id="11" creationId="{CC6B53CD-69EB-CD9A-7096-034D9647BF53}"/>
          </ac:grpSpMkLst>
        </pc:grpChg>
        <pc:grpChg chg="add mod">
          <ac:chgData name="Nino Philip Ramones" userId="1068934f-e3b4-4e88-ba23-4cb57230c594" providerId="ADAL" clId="{8CB2B8AF-A82A-44C4-8ACE-B3900E30AC94}" dt="2023-03-10T14:05:46.664" v="20081" actId="12789"/>
          <ac:grpSpMkLst>
            <pc:docMk/>
            <pc:sldMk cId="2902220017" sldId="260"/>
            <ac:grpSpMk id="13" creationId="{B360185C-2621-71F6-4361-089DB6F49F2E}"/>
          </ac:grpSpMkLst>
        </pc:grpChg>
        <pc:grpChg chg="add mod">
          <ac:chgData name="Nino Philip Ramones" userId="1068934f-e3b4-4e88-ba23-4cb57230c594" providerId="ADAL" clId="{8CB2B8AF-A82A-44C4-8ACE-B3900E30AC94}" dt="2023-03-10T14:05:46.664" v="20081" actId="12789"/>
          <ac:grpSpMkLst>
            <pc:docMk/>
            <pc:sldMk cId="2902220017" sldId="260"/>
            <ac:grpSpMk id="21" creationId="{1EB26DBB-0A0B-E240-5B58-BD7911132BAD}"/>
          </ac:grpSpMkLst>
        </pc:grpChg>
        <pc:picChg chg="add del mod">
          <ac:chgData name="Nino Philip Ramones" userId="1068934f-e3b4-4e88-ba23-4cb57230c594" providerId="ADAL" clId="{8CB2B8AF-A82A-44C4-8ACE-B3900E30AC94}" dt="2023-03-09T12:01:22.492" v="208" actId="478"/>
          <ac:picMkLst>
            <pc:docMk/>
            <pc:sldMk cId="2902220017" sldId="260"/>
            <ac:picMk id="16" creationId="{62EC64BA-4953-9D97-78F4-A76900FD68DC}"/>
          </ac:picMkLst>
        </pc:picChg>
        <pc:picChg chg="add mod">
          <ac:chgData name="Nino Philip Ramones" userId="1068934f-e3b4-4e88-ba23-4cb57230c594" providerId="ADAL" clId="{8CB2B8AF-A82A-44C4-8ACE-B3900E30AC94}" dt="2023-03-09T12:56:30.584" v="296" actId="465"/>
          <ac:picMkLst>
            <pc:docMk/>
            <pc:sldMk cId="2902220017" sldId="260"/>
            <ac:picMk id="23" creationId="{4A903A25-168C-058E-161A-8D2DEC27A2EE}"/>
          </ac:picMkLst>
        </pc:picChg>
        <pc:picChg chg="add mod">
          <ac:chgData name="Nino Philip Ramones" userId="1068934f-e3b4-4e88-ba23-4cb57230c594" providerId="ADAL" clId="{8CB2B8AF-A82A-44C4-8ACE-B3900E30AC94}" dt="2023-03-09T12:56:12.273" v="293"/>
          <ac:picMkLst>
            <pc:docMk/>
            <pc:sldMk cId="2902220017" sldId="260"/>
            <ac:picMk id="25" creationId="{A47AE50A-66B7-1867-DBFE-0815B3F7B42E}"/>
          </ac:picMkLst>
        </pc:picChg>
        <pc:picChg chg="add mod">
          <ac:chgData name="Nino Philip Ramones" userId="1068934f-e3b4-4e88-ba23-4cb57230c594" providerId="ADAL" clId="{8CB2B8AF-A82A-44C4-8ACE-B3900E30AC94}" dt="2023-03-10T14:05:46.664" v="20081" actId="12789"/>
          <ac:picMkLst>
            <pc:docMk/>
            <pc:sldMk cId="2902220017" sldId="260"/>
            <ac:picMk id="27" creationId="{CAC26AE1-F79E-5E8F-CCDC-BC0996166C33}"/>
          </ac:picMkLst>
        </pc:picChg>
        <pc:picChg chg="add del mod">
          <ac:chgData name="Nino Philip Ramones" userId="1068934f-e3b4-4e88-ba23-4cb57230c594" providerId="ADAL" clId="{8CB2B8AF-A82A-44C4-8ACE-B3900E30AC94}" dt="2023-03-09T12:53:28.281" v="271" actId="478"/>
          <ac:picMkLst>
            <pc:docMk/>
            <pc:sldMk cId="2902220017" sldId="260"/>
            <ac:picMk id="29" creationId="{35B842F6-1C9E-5860-04EE-CAAA3CDF4E73}"/>
          </ac:picMkLst>
        </pc:picChg>
        <pc:picChg chg="del">
          <ac:chgData name="Nino Philip Ramones" userId="1068934f-e3b4-4e88-ba23-4cb57230c594" providerId="ADAL" clId="{8CB2B8AF-A82A-44C4-8ACE-B3900E30AC94}" dt="2023-03-09T11:47:36.510" v="88" actId="478"/>
          <ac:picMkLst>
            <pc:docMk/>
            <pc:sldMk cId="2902220017" sldId="260"/>
            <ac:picMk id="1026" creationId="{3EC0D58D-297A-CB44-8B9D-0922E34BFCBD}"/>
          </ac:picMkLst>
        </pc:picChg>
      </pc:sldChg>
      <pc:sldChg chg="addSp delSp modSp new mod">
        <pc:chgData name="Nino Philip Ramones" userId="1068934f-e3b4-4e88-ba23-4cb57230c594" providerId="ADAL" clId="{8CB2B8AF-A82A-44C4-8ACE-B3900E30AC94}" dt="2023-03-10T13:47:36.416" v="19547" actId="20577"/>
        <pc:sldMkLst>
          <pc:docMk/>
          <pc:sldMk cId="4215421811" sldId="261"/>
        </pc:sldMkLst>
        <pc:spChg chg="mod">
          <ac:chgData name="Nino Philip Ramones" userId="1068934f-e3b4-4e88-ba23-4cb57230c594" providerId="ADAL" clId="{8CB2B8AF-A82A-44C4-8ACE-B3900E30AC94}" dt="2023-03-09T13:43:47.569" v="301"/>
          <ac:spMkLst>
            <pc:docMk/>
            <pc:sldMk cId="4215421811" sldId="261"/>
            <ac:spMk id="4" creationId="{2351CECF-4925-C9C2-8218-3DCDDD125713}"/>
          </ac:spMkLst>
        </pc:spChg>
        <pc:spChg chg="mod">
          <ac:chgData name="Nino Philip Ramones" userId="1068934f-e3b4-4e88-ba23-4cb57230c594" providerId="ADAL" clId="{8CB2B8AF-A82A-44C4-8ACE-B3900E30AC94}" dt="2023-03-09T13:44:05.635" v="343" actId="1037"/>
          <ac:spMkLst>
            <pc:docMk/>
            <pc:sldMk cId="4215421811" sldId="261"/>
            <ac:spMk id="5" creationId="{BC141F5B-906B-6265-DA38-F7E04A6C72A8}"/>
          </ac:spMkLst>
        </pc:spChg>
        <pc:spChg chg="add mod">
          <ac:chgData name="Nino Philip Ramones" userId="1068934f-e3b4-4e88-ba23-4cb57230c594" providerId="ADAL" clId="{8CB2B8AF-A82A-44C4-8ACE-B3900E30AC94}" dt="2023-03-10T13:47:11.735" v="19534" actId="20577"/>
          <ac:spMkLst>
            <pc:docMk/>
            <pc:sldMk cId="4215421811" sldId="261"/>
            <ac:spMk id="6" creationId="{1C139C71-43D8-DA15-F46A-8598CDF1F78A}"/>
          </ac:spMkLst>
        </pc:spChg>
        <pc:spChg chg="add mod">
          <ac:chgData name="Nino Philip Ramones" userId="1068934f-e3b4-4e88-ba23-4cb57230c594" providerId="ADAL" clId="{8CB2B8AF-A82A-44C4-8ACE-B3900E30AC94}" dt="2023-03-10T12:24:27.381" v="15253" actId="1036"/>
          <ac:spMkLst>
            <pc:docMk/>
            <pc:sldMk cId="4215421811" sldId="261"/>
            <ac:spMk id="7" creationId="{CB143D5A-4C51-CC45-02B5-43383CAA5C50}"/>
          </ac:spMkLst>
        </pc:spChg>
        <pc:spChg chg="add mod">
          <ac:chgData name="Nino Philip Ramones" userId="1068934f-e3b4-4e88-ba23-4cb57230c594" providerId="ADAL" clId="{8CB2B8AF-A82A-44C4-8ACE-B3900E30AC94}" dt="2023-03-10T12:24:27.381" v="15253" actId="1036"/>
          <ac:spMkLst>
            <pc:docMk/>
            <pc:sldMk cId="4215421811" sldId="261"/>
            <ac:spMk id="8" creationId="{32B64BE8-E37B-9676-4EB5-17CAABB97627}"/>
          </ac:spMkLst>
        </pc:spChg>
        <pc:spChg chg="add del mod">
          <ac:chgData name="Nino Philip Ramones" userId="1068934f-e3b4-4e88-ba23-4cb57230c594" providerId="ADAL" clId="{8CB2B8AF-A82A-44C4-8ACE-B3900E30AC94}" dt="2023-03-09T23:36:36.727" v="1425"/>
          <ac:spMkLst>
            <pc:docMk/>
            <pc:sldMk cId="4215421811" sldId="261"/>
            <ac:spMk id="9" creationId="{5C6DC824-1546-88B8-4D2B-DBD0DE26D6E2}"/>
          </ac:spMkLst>
        </pc:spChg>
        <pc:spChg chg="add del mod">
          <ac:chgData name="Nino Philip Ramones" userId="1068934f-e3b4-4e88-ba23-4cb57230c594" providerId="ADAL" clId="{8CB2B8AF-A82A-44C4-8ACE-B3900E30AC94}" dt="2023-03-09T13:53:34.116" v="455" actId="478"/>
          <ac:spMkLst>
            <pc:docMk/>
            <pc:sldMk cId="4215421811" sldId="261"/>
            <ac:spMk id="9" creationId="{6375FE71-12FC-CE4F-D53A-6B5E2CF5BDD7}"/>
          </ac:spMkLst>
        </pc:spChg>
        <pc:spChg chg="add mod">
          <ac:chgData name="Nino Philip Ramones" userId="1068934f-e3b4-4e88-ba23-4cb57230c594" providerId="ADAL" clId="{8CB2B8AF-A82A-44C4-8ACE-B3900E30AC94}" dt="2023-03-10T13:47:36.416" v="19547" actId="20577"/>
          <ac:spMkLst>
            <pc:docMk/>
            <pc:sldMk cId="4215421811" sldId="261"/>
            <ac:spMk id="10" creationId="{AA624370-42F0-82DE-228F-BC78C798D723}"/>
          </ac:spMkLst>
        </pc:spChg>
        <pc:spChg chg="mod topLvl">
          <ac:chgData name="Nino Philip Ramones" userId="1068934f-e3b4-4e88-ba23-4cb57230c594" providerId="ADAL" clId="{8CB2B8AF-A82A-44C4-8ACE-B3900E30AC94}" dt="2023-03-09T13:56:38.596" v="480" actId="164"/>
          <ac:spMkLst>
            <pc:docMk/>
            <pc:sldMk cId="4215421811" sldId="261"/>
            <ac:spMk id="11" creationId="{04406512-72F6-E6F4-D2CC-1A0C247B171F}"/>
          </ac:spMkLst>
        </pc:spChg>
        <pc:spChg chg="mod topLvl">
          <ac:chgData name="Nino Philip Ramones" userId="1068934f-e3b4-4e88-ba23-4cb57230c594" providerId="ADAL" clId="{8CB2B8AF-A82A-44C4-8ACE-B3900E30AC94}" dt="2023-03-09T13:56:38.596" v="480" actId="164"/>
          <ac:spMkLst>
            <pc:docMk/>
            <pc:sldMk cId="4215421811" sldId="261"/>
            <ac:spMk id="12" creationId="{40DE1585-21C5-966B-F489-C864A88CF8A6}"/>
          </ac:spMkLst>
        </pc:spChg>
        <pc:spChg chg="mod topLvl">
          <ac:chgData name="Nino Philip Ramones" userId="1068934f-e3b4-4e88-ba23-4cb57230c594" providerId="ADAL" clId="{8CB2B8AF-A82A-44C4-8ACE-B3900E30AC94}" dt="2023-03-09T13:56:38.596" v="480" actId="164"/>
          <ac:spMkLst>
            <pc:docMk/>
            <pc:sldMk cId="4215421811" sldId="261"/>
            <ac:spMk id="13" creationId="{BD99462A-85DF-54B3-1C83-61C4E3E4D91D}"/>
          </ac:spMkLst>
        </pc:spChg>
        <pc:spChg chg="mod topLvl">
          <ac:chgData name="Nino Philip Ramones" userId="1068934f-e3b4-4e88-ba23-4cb57230c594" providerId="ADAL" clId="{8CB2B8AF-A82A-44C4-8ACE-B3900E30AC94}" dt="2023-03-09T13:56:38.596" v="480" actId="164"/>
          <ac:spMkLst>
            <pc:docMk/>
            <pc:sldMk cId="4215421811" sldId="261"/>
            <ac:spMk id="14" creationId="{567853B8-710C-5118-2ACE-79615895D9B7}"/>
          </ac:spMkLst>
        </pc:spChg>
        <pc:spChg chg="mod topLvl">
          <ac:chgData name="Nino Philip Ramones" userId="1068934f-e3b4-4e88-ba23-4cb57230c594" providerId="ADAL" clId="{8CB2B8AF-A82A-44C4-8ACE-B3900E30AC94}" dt="2023-03-09T13:56:38.596" v="480" actId="164"/>
          <ac:spMkLst>
            <pc:docMk/>
            <pc:sldMk cId="4215421811" sldId="261"/>
            <ac:spMk id="15" creationId="{8CBB8BE1-3BA5-CBE1-9655-7F8D527CFF90}"/>
          </ac:spMkLst>
        </pc:spChg>
        <pc:spChg chg="mod topLvl">
          <ac:chgData name="Nino Philip Ramones" userId="1068934f-e3b4-4e88-ba23-4cb57230c594" providerId="ADAL" clId="{8CB2B8AF-A82A-44C4-8ACE-B3900E30AC94}" dt="2023-03-09T14:01:46.889" v="590" actId="339"/>
          <ac:spMkLst>
            <pc:docMk/>
            <pc:sldMk cId="4215421811" sldId="261"/>
            <ac:spMk id="16" creationId="{44EEE060-BFCA-21E4-ECD0-D952F1137AF3}"/>
          </ac:spMkLst>
        </pc:spChg>
        <pc:spChg chg="add mod">
          <ac:chgData name="Nino Philip Ramones" userId="1068934f-e3b4-4e88-ba23-4cb57230c594" providerId="ADAL" clId="{8CB2B8AF-A82A-44C4-8ACE-B3900E30AC94}" dt="2023-03-10T12:24:27.381" v="15253" actId="1036"/>
          <ac:spMkLst>
            <pc:docMk/>
            <pc:sldMk cId="4215421811" sldId="261"/>
            <ac:spMk id="18" creationId="{5C2D200D-34E0-6176-C3DC-B1339A75810E}"/>
          </ac:spMkLst>
        </pc:spChg>
        <pc:spChg chg="mod">
          <ac:chgData name="Nino Philip Ramones" userId="1068934f-e3b4-4e88-ba23-4cb57230c594" providerId="ADAL" clId="{8CB2B8AF-A82A-44C4-8ACE-B3900E30AC94}" dt="2023-03-09T14:02:08.454" v="592" actId="208"/>
          <ac:spMkLst>
            <pc:docMk/>
            <pc:sldMk cId="4215421811" sldId="261"/>
            <ac:spMk id="21" creationId="{31A811FB-4379-9E6D-88B0-F9A2865BE663}"/>
          </ac:spMkLst>
        </pc:spChg>
        <pc:spChg chg="mod">
          <ac:chgData name="Nino Philip Ramones" userId="1068934f-e3b4-4e88-ba23-4cb57230c594" providerId="ADAL" clId="{8CB2B8AF-A82A-44C4-8ACE-B3900E30AC94}" dt="2023-03-09T14:02:08.454" v="592" actId="208"/>
          <ac:spMkLst>
            <pc:docMk/>
            <pc:sldMk cId="4215421811" sldId="261"/>
            <ac:spMk id="22" creationId="{22E8A27A-BFCA-5D6B-7025-F8BB85F708A7}"/>
          </ac:spMkLst>
        </pc:spChg>
        <pc:spChg chg="mod">
          <ac:chgData name="Nino Philip Ramones" userId="1068934f-e3b4-4e88-ba23-4cb57230c594" providerId="ADAL" clId="{8CB2B8AF-A82A-44C4-8ACE-B3900E30AC94}" dt="2023-03-09T14:02:08.454" v="592" actId="208"/>
          <ac:spMkLst>
            <pc:docMk/>
            <pc:sldMk cId="4215421811" sldId="261"/>
            <ac:spMk id="23" creationId="{7458F415-A7C6-7065-C815-9E243F3628C9}"/>
          </ac:spMkLst>
        </pc:spChg>
        <pc:spChg chg="mod">
          <ac:chgData name="Nino Philip Ramones" userId="1068934f-e3b4-4e88-ba23-4cb57230c594" providerId="ADAL" clId="{8CB2B8AF-A82A-44C4-8ACE-B3900E30AC94}" dt="2023-03-09T14:02:08.454" v="592" actId="208"/>
          <ac:spMkLst>
            <pc:docMk/>
            <pc:sldMk cId="4215421811" sldId="261"/>
            <ac:spMk id="24" creationId="{112518A4-AD15-AE28-D7D2-EF28CF34B987}"/>
          </ac:spMkLst>
        </pc:spChg>
        <pc:spChg chg="mod">
          <ac:chgData name="Nino Philip Ramones" userId="1068934f-e3b4-4e88-ba23-4cb57230c594" providerId="ADAL" clId="{8CB2B8AF-A82A-44C4-8ACE-B3900E30AC94}" dt="2023-03-09T14:02:08.454" v="592" actId="208"/>
          <ac:spMkLst>
            <pc:docMk/>
            <pc:sldMk cId="4215421811" sldId="261"/>
            <ac:spMk id="25" creationId="{0A99E62D-BC7F-FB64-D35F-DB0A30FEDDA2}"/>
          </ac:spMkLst>
        </pc:spChg>
        <pc:spChg chg="mod">
          <ac:chgData name="Nino Philip Ramones" userId="1068934f-e3b4-4e88-ba23-4cb57230c594" providerId="ADAL" clId="{8CB2B8AF-A82A-44C4-8ACE-B3900E30AC94}" dt="2023-03-09T14:02:08.454" v="592" actId="208"/>
          <ac:spMkLst>
            <pc:docMk/>
            <pc:sldMk cId="4215421811" sldId="261"/>
            <ac:spMk id="26" creationId="{CBF070C5-18C5-144F-DC60-485A6DA46456}"/>
          </ac:spMkLst>
        </pc:spChg>
        <pc:spChg chg="add mod">
          <ac:chgData name="Nino Philip Ramones" userId="1068934f-e3b4-4e88-ba23-4cb57230c594" providerId="ADAL" clId="{8CB2B8AF-A82A-44C4-8ACE-B3900E30AC94}" dt="2023-03-10T12:24:27.381" v="15253" actId="1036"/>
          <ac:spMkLst>
            <pc:docMk/>
            <pc:sldMk cId="4215421811" sldId="261"/>
            <ac:spMk id="27" creationId="{BC110942-A5E1-82F1-B47D-CB63CB9C40B0}"/>
          </ac:spMkLst>
        </pc:spChg>
        <pc:grpChg chg="add mod">
          <ac:chgData name="Nino Philip Ramones" userId="1068934f-e3b4-4e88-ba23-4cb57230c594" providerId="ADAL" clId="{8CB2B8AF-A82A-44C4-8ACE-B3900E30AC94}" dt="2023-03-09T13:43:47.569" v="301"/>
          <ac:grpSpMkLst>
            <pc:docMk/>
            <pc:sldMk cId="4215421811" sldId="261"/>
            <ac:grpSpMk id="2" creationId="{67F3DB62-8ACD-0F47-2790-041A8C3C3A76}"/>
          </ac:grpSpMkLst>
        </pc:grpChg>
        <pc:grpChg chg="add del mod">
          <ac:chgData name="Nino Philip Ramones" userId="1068934f-e3b4-4e88-ba23-4cb57230c594" providerId="ADAL" clId="{8CB2B8AF-A82A-44C4-8ACE-B3900E30AC94}" dt="2023-03-09T13:54:43.206" v="459" actId="165"/>
          <ac:grpSpMkLst>
            <pc:docMk/>
            <pc:sldMk cId="4215421811" sldId="261"/>
            <ac:grpSpMk id="10" creationId="{059D720E-02EA-B042-5218-A33EF1A4EF37}"/>
          </ac:grpSpMkLst>
        </pc:grpChg>
        <pc:grpChg chg="add mod">
          <ac:chgData name="Nino Philip Ramones" userId="1068934f-e3b4-4e88-ba23-4cb57230c594" providerId="ADAL" clId="{8CB2B8AF-A82A-44C4-8ACE-B3900E30AC94}" dt="2023-03-09T14:01:26.550" v="541" actId="1036"/>
          <ac:grpSpMkLst>
            <pc:docMk/>
            <pc:sldMk cId="4215421811" sldId="261"/>
            <ac:grpSpMk id="17" creationId="{3CE2980B-C6AF-9158-5109-1E4868261F25}"/>
          </ac:grpSpMkLst>
        </pc:grpChg>
        <pc:grpChg chg="add mod">
          <ac:chgData name="Nino Philip Ramones" userId="1068934f-e3b4-4e88-ba23-4cb57230c594" providerId="ADAL" clId="{8CB2B8AF-A82A-44C4-8ACE-B3900E30AC94}" dt="2023-03-09T14:01:01.283" v="525" actId="1076"/>
          <ac:grpSpMkLst>
            <pc:docMk/>
            <pc:sldMk cId="4215421811" sldId="261"/>
            <ac:grpSpMk id="20" creationId="{7D5B1CDC-1DF9-9184-E016-F9C3A7D62CA1}"/>
          </ac:grpSpMkLst>
        </pc:grpChg>
        <pc:picChg chg="add del mod">
          <ac:chgData name="Nino Philip Ramones" userId="1068934f-e3b4-4e88-ba23-4cb57230c594" providerId="ADAL" clId="{8CB2B8AF-A82A-44C4-8ACE-B3900E30AC94}" dt="2023-03-09T13:58:41.219" v="486" actId="478"/>
          <ac:picMkLst>
            <pc:docMk/>
            <pc:sldMk cId="4215421811" sldId="261"/>
            <ac:picMk id="7" creationId="{DEB6892B-FAE7-5CEA-5D8E-AD7E6612976F}"/>
          </ac:picMkLst>
        </pc:picChg>
        <pc:picChg chg="add mod">
          <ac:chgData name="Nino Philip Ramones" userId="1068934f-e3b4-4e88-ba23-4cb57230c594" providerId="ADAL" clId="{8CB2B8AF-A82A-44C4-8ACE-B3900E30AC94}" dt="2023-03-09T14:02:18.333" v="593" actId="208"/>
          <ac:picMkLst>
            <pc:docMk/>
            <pc:sldMk cId="4215421811" sldId="261"/>
            <ac:picMk id="19" creationId="{0C91B078-B3D0-0333-C663-158E8F3D9857}"/>
          </ac:picMkLst>
        </pc:picChg>
        <pc:cxnChg chg="mod">
          <ac:chgData name="Nino Philip Ramones" userId="1068934f-e3b4-4e88-ba23-4cb57230c594" providerId="ADAL" clId="{8CB2B8AF-A82A-44C4-8ACE-B3900E30AC94}" dt="2023-03-09T13:43:47.569" v="301"/>
          <ac:cxnSpMkLst>
            <pc:docMk/>
            <pc:sldMk cId="4215421811" sldId="261"/>
            <ac:cxnSpMk id="3" creationId="{7881C343-2281-2DA4-BBAB-6334E763CD70}"/>
          </ac:cxnSpMkLst>
        </pc:cxnChg>
      </pc:sldChg>
      <pc:sldChg chg="addSp delSp modSp add mod">
        <pc:chgData name="Nino Philip Ramones" userId="1068934f-e3b4-4e88-ba23-4cb57230c594" providerId="ADAL" clId="{8CB2B8AF-A82A-44C4-8ACE-B3900E30AC94}" dt="2023-03-10T12:49:23.474" v="16222" actId="2711"/>
        <pc:sldMkLst>
          <pc:docMk/>
          <pc:sldMk cId="3447888896" sldId="262"/>
        </pc:sldMkLst>
        <pc:spChg chg="mod">
          <ac:chgData name="Nino Philip Ramones" userId="1068934f-e3b4-4e88-ba23-4cb57230c594" providerId="ADAL" clId="{8CB2B8AF-A82A-44C4-8ACE-B3900E30AC94}" dt="2023-03-10T12:49:23.474" v="16222" actId="2711"/>
          <ac:spMkLst>
            <pc:docMk/>
            <pc:sldMk cId="3447888896" sldId="262"/>
            <ac:spMk id="6" creationId="{1C139C71-43D8-DA15-F46A-8598CDF1F78A}"/>
          </ac:spMkLst>
        </pc:spChg>
        <pc:spChg chg="del">
          <ac:chgData name="Nino Philip Ramones" userId="1068934f-e3b4-4e88-ba23-4cb57230c594" providerId="ADAL" clId="{8CB2B8AF-A82A-44C4-8ACE-B3900E30AC94}" dt="2023-03-09T23:48:24.304" v="1868" actId="478"/>
          <ac:spMkLst>
            <pc:docMk/>
            <pc:sldMk cId="3447888896" sldId="262"/>
            <ac:spMk id="7" creationId="{CB143D5A-4C51-CC45-02B5-43383CAA5C50}"/>
          </ac:spMkLst>
        </pc:spChg>
        <pc:spChg chg="mod">
          <ac:chgData name="Nino Philip Ramones" userId="1068934f-e3b4-4e88-ba23-4cb57230c594" providerId="ADAL" clId="{8CB2B8AF-A82A-44C4-8ACE-B3900E30AC94}" dt="2023-03-09T23:48:34.719" v="1878" actId="20577"/>
          <ac:spMkLst>
            <pc:docMk/>
            <pc:sldMk cId="3447888896" sldId="262"/>
            <ac:spMk id="8" creationId="{32B64BE8-E37B-9676-4EB5-17CAABB97627}"/>
          </ac:spMkLst>
        </pc:spChg>
        <pc:spChg chg="del">
          <ac:chgData name="Nino Philip Ramones" userId="1068934f-e3b4-4e88-ba23-4cb57230c594" providerId="ADAL" clId="{8CB2B8AF-A82A-44C4-8ACE-B3900E30AC94}" dt="2023-03-09T23:48:24.304" v="1868" actId="478"/>
          <ac:spMkLst>
            <pc:docMk/>
            <pc:sldMk cId="3447888896" sldId="262"/>
            <ac:spMk id="10" creationId="{AA624370-42F0-82DE-228F-BC78C798D723}"/>
          </ac:spMkLst>
        </pc:spChg>
        <pc:spChg chg="del">
          <ac:chgData name="Nino Philip Ramones" userId="1068934f-e3b4-4e88-ba23-4cb57230c594" providerId="ADAL" clId="{8CB2B8AF-A82A-44C4-8ACE-B3900E30AC94}" dt="2023-03-09T23:48:24.304" v="1868" actId="478"/>
          <ac:spMkLst>
            <pc:docMk/>
            <pc:sldMk cId="3447888896" sldId="262"/>
            <ac:spMk id="18" creationId="{5C2D200D-34E0-6176-C3DC-B1339A75810E}"/>
          </ac:spMkLst>
        </pc:spChg>
        <pc:spChg chg="del">
          <ac:chgData name="Nino Philip Ramones" userId="1068934f-e3b4-4e88-ba23-4cb57230c594" providerId="ADAL" clId="{8CB2B8AF-A82A-44C4-8ACE-B3900E30AC94}" dt="2023-03-09T23:48:24.304" v="1868" actId="478"/>
          <ac:spMkLst>
            <pc:docMk/>
            <pc:sldMk cId="3447888896" sldId="262"/>
            <ac:spMk id="27" creationId="{BC110942-A5E1-82F1-B47D-CB63CB9C40B0}"/>
          </ac:spMkLst>
        </pc:spChg>
        <pc:spChg chg="add mod">
          <ac:chgData name="Nino Philip Ramones" userId="1068934f-e3b4-4e88-ba23-4cb57230c594" providerId="ADAL" clId="{8CB2B8AF-A82A-44C4-8ACE-B3900E30AC94}" dt="2023-03-10T00:38:27.581" v="2587" actId="164"/>
          <ac:spMkLst>
            <pc:docMk/>
            <pc:sldMk cId="3447888896" sldId="262"/>
            <ac:spMk id="31" creationId="{FA64FFA0-2BA4-C79E-0B08-995D7829F35E}"/>
          </ac:spMkLst>
        </pc:spChg>
        <pc:spChg chg="add mod">
          <ac:chgData name="Nino Philip Ramones" userId="1068934f-e3b4-4e88-ba23-4cb57230c594" providerId="ADAL" clId="{8CB2B8AF-A82A-44C4-8ACE-B3900E30AC94}" dt="2023-03-10T00:38:27.581" v="2587" actId="164"/>
          <ac:spMkLst>
            <pc:docMk/>
            <pc:sldMk cId="3447888896" sldId="262"/>
            <ac:spMk id="32" creationId="{9CB74343-638F-6592-3CB5-A30582FADB95}"/>
          </ac:spMkLst>
        </pc:spChg>
        <pc:grpChg chg="del">
          <ac:chgData name="Nino Philip Ramones" userId="1068934f-e3b4-4e88-ba23-4cb57230c594" providerId="ADAL" clId="{8CB2B8AF-A82A-44C4-8ACE-B3900E30AC94}" dt="2023-03-09T23:48:26.297" v="1869" actId="478"/>
          <ac:grpSpMkLst>
            <pc:docMk/>
            <pc:sldMk cId="3447888896" sldId="262"/>
            <ac:grpSpMk id="17" creationId="{3CE2980B-C6AF-9158-5109-1E4868261F25}"/>
          </ac:grpSpMkLst>
        </pc:grpChg>
        <pc:grpChg chg="del">
          <ac:chgData name="Nino Philip Ramones" userId="1068934f-e3b4-4e88-ba23-4cb57230c594" providerId="ADAL" clId="{8CB2B8AF-A82A-44C4-8ACE-B3900E30AC94}" dt="2023-03-09T23:48:24.304" v="1868" actId="478"/>
          <ac:grpSpMkLst>
            <pc:docMk/>
            <pc:sldMk cId="3447888896" sldId="262"/>
            <ac:grpSpMk id="20" creationId="{7D5B1CDC-1DF9-9184-E016-F9C3A7D62CA1}"/>
          </ac:grpSpMkLst>
        </pc:grpChg>
        <pc:grpChg chg="add mod">
          <ac:chgData name="Nino Philip Ramones" userId="1068934f-e3b4-4e88-ba23-4cb57230c594" providerId="ADAL" clId="{8CB2B8AF-A82A-44C4-8ACE-B3900E30AC94}" dt="2023-03-10T00:38:33.771" v="2588" actId="12788"/>
          <ac:grpSpMkLst>
            <pc:docMk/>
            <pc:sldMk cId="3447888896" sldId="262"/>
            <ac:grpSpMk id="33" creationId="{AD4707F5-6FE1-FEA7-D4DA-F7E1D4A0C644}"/>
          </ac:grpSpMkLst>
        </pc:grpChg>
        <pc:picChg chg="del">
          <ac:chgData name="Nino Philip Ramones" userId="1068934f-e3b4-4e88-ba23-4cb57230c594" providerId="ADAL" clId="{8CB2B8AF-A82A-44C4-8ACE-B3900E30AC94}" dt="2023-03-09T23:48:24.304" v="1868" actId="478"/>
          <ac:picMkLst>
            <pc:docMk/>
            <pc:sldMk cId="3447888896" sldId="262"/>
            <ac:picMk id="19" creationId="{0C91B078-B3D0-0333-C663-158E8F3D9857}"/>
          </ac:picMkLst>
        </pc:picChg>
        <pc:picChg chg="add mod">
          <ac:chgData name="Nino Philip Ramones" userId="1068934f-e3b4-4e88-ba23-4cb57230c594" providerId="ADAL" clId="{8CB2B8AF-A82A-44C4-8ACE-B3900E30AC94}" dt="2023-03-10T12:25:05.788" v="15255" actId="1035"/>
          <ac:picMkLst>
            <pc:docMk/>
            <pc:sldMk cId="3447888896" sldId="262"/>
            <ac:picMk id="28" creationId="{30D97CD0-6C59-1806-C479-57ADB800F47D}"/>
          </ac:picMkLst>
        </pc:picChg>
        <pc:picChg chg="add mod">
          <ac:chgData name="Nino Philip Ramones" userId="1068934f-e3b4-4e88-ba23-4cb57230c594" providerId="ADAL" clId="{8CB2B8AF-A82A-44C4-8ACE-B3900E30AC94}" dt="2023-03-10T12:25:05.788" v="15255" actId="1035"/>
          <ac:picMkLst>
            <pc:docMk/>
            <pc:sldMk cId="3447888896" sldId="262"/>
            <ac:picMk id="30" creationId="{4C3B4024-618D-5602-746E-2B142A7B2B8B}"/>
          </ac:picMkLst>
        </pc:picChg>
      </pc:sldChg>
      <pc:sldChg chg="addSp delSp modSp add mod">
        <pc:chgData name="Nino Philip Ramones" userId="1068934f-e3b4-4e88-ba23-4cb57230c594" providerId="ADAL" clId="{8CB2B8AF-A82A-44C4-8ACE-B3900E30AC94}" dt="2023-03-10T12:49:06.303" v="16221" actId="2711"/>
        <pc:sldMkLst>
          <pc:docMk/>
          <pc:sldMk cId="3178388784" sldId="263"/>
        </pc:sldMkLst>
        <pc:spChg chg="mod">
          <ac:chgData name="Nino Philip Ramones" userId="1068934f-e3b4-4e88-ba23-4cb57230c594" providerId="ADAL" clId="{8CB2B8AF-A82A-44C4-8ACE-B3900E30AC94}" dt="2023-03-10T12:49:06.303" v="16221" actId="2711"/>
          <ac:spMkLst>
            <pc:docMk/>
            <pc:sldMk cId="3178388784" sldId="263"/>
            <ac:spMk id="6" creationId="{1C139C71-43D8-DA15-F46A-8598CDF1F78A}"/>
          </ac:spMkLst>
        </pc:spChg>
        <pc:spChg chg="del">
          <ac:chgData name="Nino Philip Ramones" userId="1068934f-e3b4-4e88-ba23-4cb57230c594" providerId="ADAL" clId="{8CB2B8AF-A82A-44C4-8ACE-B3900E30AC94}" dt="2023-03-10T00:09:16.884" v="2354" actId="478"/>
          <ac:spMkLst>
            <pc:docMk/>
            <pc:sldMk cId="3178388784" sldId="263"/>
            <ac:spMk id="8" creationId="{32B64BE8-E37B-9676-4EB5-17CAABB97627}"/>
          </ac:spMkLst>
        </pc:spChg>
        <pc:spChg chg="add mod">
          <ac:chgData name="Nino Philip Ramones" userId="1068934f-e3b4-4e88-ba23-4cb57230c594" providerId="ADAL" clId="{8CB2B8AF-A82A-44C4-8ACE-B3900E30AC94}" dt="2023-03-10T02:54:50.920" v="5586" actId="123"/>
          <ac:spMkLst>
            <pc:docMk/>
            <pc:sldMk cId="3178388784" sldId="263"/>
            <ac:spMk id="17" creationId="{4468BC9A-61F8-566C-262E-E6C99300C514}"/>
          </ac:spMkLst>
        </pc:spChg>
        <pc:spChg chg="mod">
          <ac:chgData name="Nino Philip Ramones" userId="1068934f-e3b4-4e88-ba23-4cb57230c594" providerId="ADAL" clId="{8CB2B8AF-A82A-44C4-8ACE-B3900E30AC94}" dt="2023-03-10T00:45:33.344" v="2711" actId="1036"/>
          <ac:spMkLst>
            <pc:docMk/>
            <pc:sldMk cId="3178388784" sldId="263"/>
            <ac:spMk id="31" creationId="{FA64FFA0-2BA4-C79E-0B08-995D7829F35E}"/>
          </ac:spMkLst>
        </pc:spChg>
        <pc:spChg chg="mod">
          <ac:chgData name="Nino Philip Ramones" userId="1068934f-e3b4-4e88-ba23-4cb57230c594" providerId="ADAL" clId="{8CB2B8AF-A82A-44C4-8ACE-B3900E30AC94}" dt="2023-03-10T00:45:33.344" v="2711" actId="1036"/>
          <ac:spMkLst>
            <pc:docMk/>
            <pc:sldMk cId="3178388784" sldId="263"/>
            <ac:spMk id="32" creationId="{9CB74343-638F-6592-3CB5-A30582FADB95}"/>
          </ac:spMkLst>
        </pc:spChg>
        <pc:grpChg chg="add mod">
          <ac:chgData name="Nino Philip Ramones" userId="1068934f-e3b4-4e88-ba23-4cb57230c594" providerId="ADAL" clId="{8CB2B8AF-A82A-44C4-8ACE-B3900E30AC94}" dt="2023-03-10T00:45:33.344" v="2711" actId="1036"/>
          <ac:grpSpMkLst>
            <pc:docMk/>
            <pc:sldMk cId="3178388784" sldId="263"/>
            <ac:grpSpMk id="16" creationId="{9D2595EB-DDC7-D4B9-377F-D5F749DBAB78}"/>
          </ac:grpSpMkLst>
        </pc:grpChg>
        <pc:picChg chg="add mod">
          <ac:chgData name="Nino Philip Ramones" userId="1068934f-e3b4-4e88-ba23-4cb57230c594" providerId="ADAL" clId="{8CB2B8AF-A82A-44C4-8ACE-B3900E30AC94}" dt="2023-03-10T00:38:14.128" v="2585" actId="164"/>
          <ac:picMkLst>
            <pc:docMk/>
            <pc:sldMk cId="3178388784" sldId="263"/>
            <ac:picMk id="9" creationId="{C7373BBE-204A-9AD4-82FD-FEC999C38DAF}"/>
          </ac:picMkLst>
        </pc:picChg>
        <pc:picChg chg="add del mod">
          <ac:chgData name="Nino Philip Ramones" userId="1068934f-e3b4-4e88-ba23-4cb57230c594" providerId="ADAL" clId="{8CB2B8AF-A82A-44C4-8ACE-B3900E30AC94}" dt="2023-03-10T00:14:01.729" v="2566" actId="478"/>
          <ac:picMkLst>
            <pc:docMk/>
            <pc:sldMk cId="3178388784" sldId="263"/>
            <ac:picMk id="11" creationId="{39F3B589-04ED-483B-F25C-A12D51C08561}"/>
          </ac:picMkLst>
        </pc:picChg>
        <pc:picChg chg="add mod modCrop">
          <ac:chgData name="Nino Philip Ramones" userId="1068934f-e3b4-4e88-ba23-4cb57230c594" providerId="ADAL" clId="{8CB2B8AF-A82A-44C4-8ACE-B3900E30AC94}" dt="2023-03-10T00:38:14.128" v="2585" actId="164"/>
          <ac:picMkLst>
            <pc:docMk/>
            <pc:sldMk cId="3178388784" sldId="263"/>
            <ac:picMk id="13" creationId="{9DD2C220-D449-5517-BE8C-DB7694DD6A7C}"/>
          </ac:picMkLst>
        </pc:picChg>
        <pc:picChg chg="add del mod">
          <ac:chgData name="Nino Philip Ramones" userId="1068934f-e3b4-4e88-ba23-4cb57230c594" providerId="ADAL" clId="{8CB2B8AF-A82A-44C4-8ACE-B3900E30AC94}" dt="2023-03-10T00:14:36.550" v="2572" actId="478"/>
          <ac:picMkLst>
            <pc:docMk/>
            <pc:sldMk cId="3178388784" sldId="263"/>
            <ac:picMk id="15" creationId="{85B28EFB-7847-9F92-C8DD-376467263D25}"/>
          </ac:picMkLst>
        </pc:picChg>
        <pc:picChg chg="del">
          <ac:chgData name="Nino Philip Ramones" userId="1068934f-e3b4-4e88-ba23-4cb57230c594" providerId="ADAL" clId="{8CB2B8AF-A82A-44C4-8ACE-B3900E30AC94}" dt="2023-03-10T00:09:12.628" v="2353" actId="478"/>
          <ac:picMkLst>
            <pc:docMk/>
            <pc:sldMk cId="3178388784" sldId="263"/>
            <ac:picMk id="28" creationId="{30D97CD0-6C59-1806-C479-57ADB800F47D}"/>
          </ac:picMkLst>
        </pc:picChg>
        <pc:picChg chg="del">
          <ac:chgData name="Nino Philip Ramones" userId="1068934f-e3b4-4e88-ba23-4cb57230c594" providerId="ADAL" clId="{8CB2B8AF-A82A-44C4-8ACE-B3900E30AC94}" dt="2023-03-10T00:09:12.628" v="2353" actId="478"/>
          <ac:picMkLst>
            <pc:docMk/>
            <pc:sldMk cId="3178388784" sldId="263"/>
            <ac:picMk id="30" creationId="{4C3B4024-618D-5602-746E-2B142A7B2B8B}"/>
          </ac:picMkLst>
        </pc:picChg>
      </pc:sldChg>
      <pc:sldChg chg="add del">
        <pc:chgData name="Nino Philip Ramones" userId="1068934f-e3b4-4e88-ba23-4cb57230c594" providerId="ADAL" clId="{8CB2B8AF-A82A-44C4-8ACE-B3900E30AC94}" dt="2023-03-10T00:58:55.239" v="2910" actId="47"/>
        <pc:sldMkLst>
          <pc:docMk/>
          <pc:sldMk cId="1903694077" sldId="264"/>
        </pc:sldMkLst>
      </pc:sldChg>
      <pc:sldChg chg="addSp delSp modSp add mod ord">
        <pc:chgData name="Nino Philip Ramones" userId="1068934f-e3b4-4e88-ba23-4cb57230c594" providerId="ADAL" clId="{8CB2B8AF-A82A-44C4-8ACE-B3900E30AC94}" dt="2023-03-10T06:10:48.585" v="7359" actId="2711"/>
        <pc:sldMkLst>
          <pc:docMk/>
          <pc:sldMk cId="3278429691" sldId="264"/>
        </pc:sldMkLst>
        <pc:spChg chg="mod">
          <ac:chgData name="Nino Philip Ramones" userId="1068934f-e3b4-4e88-ba23-4cb57230c594" providerId="ADAL" clId="{8CB2B8AF-A82A-44C4-8ACE-B3900E30AC94}" dt="2023-03-10T06:10:48.585" v="7359" actId="2711"/>
          <ac:spMkLst>
            <pc:docMk/>
            <pc:sldMk cId="3278429691" sldId="264"/>
            <ac:spMk id="6" creationId="{1C139C71-43D8-DA15-F46A-8598CDF1F78A}"/>
          </ac:spMkLst>
        </pc:spChg>
        <pc:spChg chg="mod">
          <ac:chgData name="Nino Philip Ramones" userId="1068934f-e3b4-4e88-ba23-4cb57230c594" providerId="ADAL" clId="{8CB2B8AF-A82A-44C4-8ACE-B3900E30AC94}" dt="2023-03-10T01:06:14.570" v="2924" actId="20577"/>
          <ac:spMkLst>
            <pc:docMk/>
            <pc:sldMk cId="3278429691" sldId="264"/>
            <ac:spMk id="8" creationId="{32B64BE8-E37B-9676-4EB5-17CAABB97627}"/>
          </ac:spMkLst>
        </pc:spChg>
        <pc:spChg chg="del mod topLvl">
          <ac:chgData name="Nino Philip Ramones" userId="1068934f-e3b4-4e88-ba23-4cb57230c594" providerId="ADAL" clId="{8CB2B8AF-A82A-44C4-8ACE-B3900E30AC94}" dt="2023-03-10T01:21:08.965" v="3294" actId="478"/>
          <ac:spMkLst>
            <pc:docMk/>
            <pc:sldMk cId="3278429691" sldId="264"/>
            <ac:spMk id="31" creationId="{FA64FFA0-2BA4-C79E-0B08-995D7829F35E}"/>
          </ac:spMkLst>
        </pc:spChg>
        <pc:spChg chg="mod ord topLvl">
          <ac:chgData name="Nino Philip Ramones" userId="1068934f-e3b4-4e88-ba23-4cb57230c594" providerId="ADAL" clId="{8CB2B8AF-A82A-44C4-8ACE-B3900E30AC94}" dt="2023-03-10T01:40:32.412" v="3454" actId="164"/>
          <ac:spMkLst>
            <pc:docMk/>
            <pc:sldMk cId="3278429691" sldId="264"/>
            <ac:spMk id="32" creationId="{9CB74343-638F-6592-3CB5-A30582FADB95}"/>
          </ac:spMkLst>
        </pc:spChg>
        <pc:grpChg chg="add mod">
          <ac:chgData name="Nino Philip Ramones" userId="1068934f-e3b4-4e88-ba23-4cb57230c594" providerId="ADAL" clId="{8CB2B8AF-A82A-44C4-8ACE-B3900E30AC94}" dt="2023-03-10T01:41:35.718" v="3485" actId="1035"/>
          <ac:grpSpMkLst>
            <pc:docMk/>
            <pc:sldMk cId="3278429691" sldId="264"/>
            <ac:grpSpMk id="12" creationId="{121E34E1-64BB-8E8E-5131-06F58AF9A27B}"/>
          </ac:grpSpMkLst>
        </pc:grpChg>
        <pc:grpChg chg="del">
          <ac:chgData name="Nino Philip Ramones" userId="1068934f-e3b4-4e88-ba23-4cb57230c594" providerId="ADAL" clId="{8CB2B8AF-A82A-44C4-8ACE-B3900E30AC94}" dt="2023-03-10T01:20:15.579" v="3281" actId="165"/>
          <ac:grpSpMkLst>
            <pc:docMk/>
            <pc:sldMk cId="3278429691" sldId="264"/>
            <ac:grpSpMk id="33" creationId="{AD4707F5-6FE1-FEA7-D4DA-F7E1D4A0C644}"/>
          </ac:grpSpMkLst>
        </pc:grpChg>
        <pc:picChg chg="add mod modCrop">
          <ac:chgData name="Nino Philip Ramones" userId="1068934f-e3b4-4e88-ba23-4cb57230c594" providerId="ADAL" clId="{8CB2B8AF-A82A-44C4-8ACE-B3900E30AC94}" dt="2023-03-10T01:40:32.412" v="3454" actId="164"/>
          <ac:picMkLst>
            <pc:docMk/>
            <pc:sldMk cId="3278429691" sldId="264"/>
            <ac:picMk id="9" creationId="{19FF91A8-2905-D3BD-8D7D-58F416EBA99D}"/>
          </ac:picMkLst>
        </pc:picChg>
        <pc:picChg chg="add del mod">
          <ac:chgData name="Nino Philip Ramones" userId="1068934f-e3b4-4e88-ba23-4cb57230c594" providerId="ADAL" clId="{8CB2B8AF-A82A-44C4-8ACE-B3900E30AC94}" dt="2023-03-10T01:22:09.456" v="3334" actId="478"/>
          <ac:picMkLst>
            <pc:docMk/>
            <pc:sldMk cId="3278429691" sldId="264"/>
            <ac:picMk id="11" creationId="{B2B163AC-C11E-3EB6-A9A8-87C74D7C0E41}"/>
          </ac:picMkLst>
        </pc:picChg>
        <pc:picChg chg="add del mod">
          <ac:chgData name="Nino Philip Ramones" userId="1068934f-e3b4-4e88-ba23-4cb57230c594" providerId="ADAL" clId="{8CB2B8AF-A82A-44C4-8ACE-B3900E30AC94}" dt="2023-03-10T01:41:28.110" v="3480" actId="478"/>
          <ac:picMkLst>
            <pc:docMk/>
            <pc:sldMk cId="3278429691" sldId="264"/>
            <ac:picMk id="13" creationId="{8353AF03-A1F9-6317-CA52-62F8840D3AEB}"/>
          </ac:picMkLst>
        </pc:picChg>
        <pc:picChg chg="add del mod">
          <ac:chgData name="Nino Philip Ramones" userId="1068934f-e3b4-4e88-ba23-4cb57230c594" providerId="ADAL" clId="{8CB2B8AF-A82A-44C4-8ACE-B3900E30AC94}" dt="2023-03-10T01:41:20.839" v="3479" actId="478"/>
          <ac:picMkLst>
            <pc:docMk/>
            <pc:sldMk cId="3278429691" sldId="264"/>
            <ac:picMk id="14" creationId="{CA2BC7D1-A9DE-C257-A15A-383573FC123B}"/>
          </ac:picMkLst>
        </pc:picChg>
        <pc:picChg chg="del mod topLvl">
          <ac:chgData name="Nino Philip Ramones" userId="1068934f-e3b4-4e88-ba23-4cb57230c594" providerId="ADAL" clId="{8CB2B8AF-A82A-44C4-8ACE-B3900E30AC94}" dt="2023-03-10T01:20:18.898" v="3282" actId="478"/>
          <ac:picMkLst>
            <pc:docMk/>
            <pc:sldMk cId="3278429691" sldId="264"/>
            <ac:picMk id="28" creationId="{30D97CD0-6C59-1806-C479-57ADB800F47D}"/>
          </ac:picMkLst>
        </pc:picChg>
        <pc:picChg chg="del mod topLvl">
          <ac:chgData name="Nino Philip Ramones" userId="1068934f-e3b4-4e88-ba23-4cb57230c594" providerId="ADAL" clId="{8CB2B8AF-A82A-44C4-8ACE-B3900E30AC94}" dt="2023-03-10T01:20:20.682" v="3283" actId="478"/>
          <ac:picMkLst>
            <pc:docMk/>
            <pc:sldMk cId="3278429691" sldId="264"/>
            <ac:picMk id="30" creationId="{4C3B4024-618D-5602-746E-2B142A7B2B8B}"/>
          </ac:picMkLst>
        </pc:picChg>
      </pc:sldChg>
      <pc:sldChg chg="addSp delSp modSp add mod">
        <pc:chgData name="Nino Philip Ramones" userId="1068934f-e3b4-4e88-ba23-4cb57230c594" providerId="ADAL" clId="{8CB2B8AF-A82A-44C4-8ACE-B3900E30AC94}" dt="2023-03-10T10:08:18.426" v="12142" actId="20577"/>
        <pc:sldMkLst>
          <pc:docMk/>
          <pc:sldMk cId="2263550970" sldId="265"/>
        </pc:sldMkLst>
        <pc:spChg chg="mod">
          <ac:chgData name="Nino Philip Ramones" userId="1068934f-e3b4-4e88-ba23-4cb57230c594" providerId="ADAL" clId="{8CB2B8AF-A82A-44C4-8ACE-B3900E30AC94}" dt="2023-03-10T02:55:00.867" v="5588" actId="123"/>
          <ac:spMkLst>
            <pc:docMk/>
            <pc:sldMk cId="2263550970" sldId="265"/>
            <ac:spMk id="6" creationId="{1C139C71-43D8-DA15-F46A-8598CDF1F78A}"/>
          </ac:spMkLst>
        </pc:spChg>
        <pc:spChg chg="del">
          <ac:chgData name="Nino Philip Ramones" userId="1068934f-e3b4-4e88-ba23-4cb57230c594" providerId="ADAL" clId="{8CB2B8AF-A82A-44C4-8ACE-B3900E30AC94}" dt="2023-03-10T01:41:46.144" v="3487" actId="478"/>
          <ac:spMkLst>
            <pc:docMk/>
            <pc:sldMk cId="2263550970" sldId="265"/>
            <ac:spMk id="8" creationId="{32B64BE8-E37B-9676-4EB5-17CAABB97627}"/>
          </ac:spMkLst>
        </pc:spChg>
        <pc:spChg chg="add mod">
          <ac:chgData name="Nino Philip Ramones" userId="1068934f-e3b4-4e88-ba23-4cb57230c594" providerId="ADAL" clId="{8CB2B8AF-A82A-44C4-8ACE-B3900E30AC94}" dt="2023-03-10T10:08:18.426" v="12142" actId="20577"/>
          <ac:spMkLst>
            <pc:docMk/>
            <pc:sldMk cId="2263550970" sldId="265"/>
            <ac:spMk id="11" creationId="{90F9D98E-6832-E31E-AA49-1D8FD5A5E2FA}"/>
          </ac:spMkLst>
        </pc:spChg>
        <pc:spChg chg="mod topLvl">
          <ac:chgData name="Nino Philip Ramones" userId="1068934f-e3b4-4e88-ba23-4cb57230c594" providerId="ADAL" clId="{8CB2B8AF-A82A-44C4-8ACE-B3900E30AC94}" dt="2023-03-10T10:07:05.462" v="12122" actId="1036"/>
          <ac:spMkLst>
            <pc:docMk/>
            <pc:sldMk cId="2263550970" sldId="265"/>
            <ac:spMk id="32" creationId="{9CB74343-638F-6592-3CB5-A30582FADB95}"/>
          </ac:spMkLst>
        </pc:spChg>
        <pc:grpChg chg="add mod">
          <ac:chgData name="Nino Philip Ramones" userId="1068934f-e3b4-4e88-ba23-4cb57230c594" providerId="ADAL" clId="{8CB2B8AF-A82A-44C4-8ACE-B3900E30AC94}" dt="2023-03-10T10:06:57.772" v="12118" actId="1036"/>
          <ac:grpSpMkLst>
            <pc:docMk/>
            <pc:sldMk cId="2263550970" sldId="265"/>
            <ac:grpSpMk id="7" creationId="{A41AE8AA-461E-0472-E424-9C80188A6362}"/>
          </ac:grpSpMkLst>
        </pc:grpChg>
        <pc:grpChg chg="del">
          <ac:chgData name="Nino Philip Ramones" userId="1068934f-e3b4-4e88-ba23-4cb57230c594" providerId="ADAL" clId="{8CB2B8AF-A82A-44C4-8ACE-B3900E30AC94}" dt="2023-03-10T01:48:00.451" v="3772" actId="165"/>
          <ac:grpSpMkLst>
            <pc:docMk/>
            <pc:sldMk cId="2263550970" sldId="265"/>
            <ac:grpSpMk id="12" creationId="{121E34E1-64BB-8E8E-5131-06F58AF9A27B}"/>
          </ac:grpSpMkLst>
        </pc:grpChg>
        <pc:picChg chg="del mod topLvl">
          <ac:chgData name="Nino Philip Ramones" userId="1068934f-e3b4-4e88-ba23-4cb57230c594" providerId="ADAL" clId="{8CB2B8AF-A82A-44C4-8ACE-B3900E30AC94}" dt="2023-03-10T01:48:02.344" v="3773" actId="478"/>
          <ac:picMkLst>
            <pc:docMk/>
            <pc:sldMk cId="2263550970" sldId="265"/>
            <ac:picMk id="9" creationId="{19FF91A8-2905-D3BD-8D7D-58F416EBA99D}"/>
          </ac:picMkLst>
        </pc:picChg>
        <pc:picChg chg="add mod modCrop">
          <ac:chgData name="Nino Philip Ramones" userId="1068934f-e3b4-4e88-ba23-4cb57230c594" providerId="ADAL" clId="{8CB2B8AF-A82A-44C4-8ACE-B3900E30AC94}" dt="2023-03-10T10:06:57.772" v="12118" actId="1036"/>
          <ac:picMkLst>
            <pc:docMk/>
            <pc:sldMk cId="2263550970" sldId="265"/>
            <ac:picMk id="10" creationId="{ED3CEB73-9E73-3B85-95A0-480C9DC52B6A}"/>
          </ac:picMkLst>
        </pc:picChg>
        <pc:picChg chg="add mod">
          <ac:chgData name="Nino Philip Ramones" userId="1068934f-e3b4-4e88-ba23-4cb57230c594" providerId="ADAL" clId="{8CB2B8AF-A82A-44C4-8ACE-B3900E30AC94}" dt="2023-03-10T10:06:57.772" v="12118" actId="1036"/>
          <ac:picMkLst>
            <pc:docMk/>
            <pc:sldMk cId="2263550970" sldId="265"/>
            <ac:picMk id="1026" creationId="{7BDC8BBB-2F92-48A8-F915-35FC54A7F3D6}"/>
          </ac:picMkLst>
        </pc:picChg>
      </pc:sldChg>
      <pc:sldChg chg="addSp delSp modSp add mod ord">
        <pc:chgData name="Nino Philip Ramones" userId="1068934f-e3b4-4e88-ba23-4cb57230c594" providerId="ADAL" clId="{8CB2B8AF-A82A-44C4-8ACE-B3900E30AC94}" dt="2023-03-10T06:11:01.042" v="7360" actId="2711"/>
        <pc:sldMkLst>
          <pc:docMk/>
          <pc:sldMk cId="3654599305" sldId="266"/>
        </pc:sldMkLst>
        <pc:spChg chg="mod">
          <ac:chgData name="Nino Philip Ramones" userId="1068934f-e3b4-4e88-ba23-4cb57230c594" providerId="ADAL" clId="{8CB2B8AF-A82A-44C4-8ACE-B3900E30AC94}" dt="2023-03-10T06:11:01.042" v="7360" actId="2711"/>
          <ac:spMkLst>
            <pc:docMk/>
            <pc:sldMk cId="3654599305" sldId="266"/>
            <ac:spMk id="6" creationId="{1C139C71-43D8-DA15-F46A-8598CDF1F78A}"/>
          </ac:spMkLst>
        </pc:spChg>
        <pc:spChg chg="add mod">
          <ac:chgData name="Nino Philip Ramones" userId="1068934f-e3b4-4e88-ba23-4cb57230c594" providerId="ADAL" clId="{8CB2B8AF-A82A-44C4-8ACE-B3900E30AC94}" dt="2023-03-10T02:16:35.831" v="4724" actId="1036"/>
          <ac:spMkLst>
            <pc:docMk/>
            <pc:sldMk cId="3654599305" sldId="266"/>
            <ac:spMk id="7" creationId="{5F596B71-6AB8-A654-BAA0-F20679B52505}"/>
          </ac:spMkLst>
        </pc:spChg>
        <pc:spChg chg="mod">
          <ac:chgData name="Nino Philip Ramones" userId="1068934f-e3b4-4e88-ba23-4cb57230c594" providerId="ADAL" clId="{8CB2B8AF-A82A-44C4-8ACE-B3900E30AC94}" dt="2023-03-10T02:21:14.590" v="4762" actId="20577"/>
          <ac:spMkLst>
            <pc:docMk/>
            <pc:sldMk cId="3654599305" sldId="266"/>
            <ac:spMk id="8" creationId="{32B64BE8-E37B-9676-4EB5-17CAABB97627}"/>
          </ac:spMkLst>
        </pc:spChg>
        <pc:spChg chg="add mod">
          <ac:chgData name="Nino Philip Ramones" userId="1068934f-e3b4-4e88-ba23-4cb57230c594" providerId="ADAL" clId="{8CB2B8AF-A82A-44C4-8ACE-B3900E30AC94}" dt="2023-03-10T02:36:46.996" v="4826" actId="20577"/>
          <ac:spMkLst>
            <pc:docMk/>
            <pc:sldMk cId="3654599305" sldId="266"/>
            <ac:spMk id="15" creationId="{193EE4D7-15E9-5C31-3D06-03F1EAB927A2}"/>
          </ac:spMkLst>
        </pc:spChg>
        <pc:spChg chg="add mod">
          <ac:chgData name="Nino Philip Ramones" userId="1068934f-e3b4-4e88-ba23-4cb57230c594" providerId="ADAL" clId="{8CB2B8AF-A82A-44C4-8ACE-B3900E30AC94}" dt="2023-03-10T02:55:06.628" v="5590" actId="123"/>
          <ac:spMkLst>
            <pc:docMk/>
            <pc:sldMk cId="3654599305" sldId="266"/>
            <ac:spMk id="16" creationId="{3B4DE2B3-B1CB-26C7-70E1-CD9746AC10F4}"/>
          </ac:spMkLst>
        </pc:spChg>
        <pc:grpChg chg="add del">
          <ac:chgData name="Nino Philip Ramones" userId="1068934f-e3b4-4e88-ba23-4cb57230c594" providerId="ADAL" clId="{8CB2B8AF-A82A-44C4-8ACE-B3900E30AC94}" dt="2023-03-10T02:02:03.245" v="4003" actId="478"/>
          <ac:grpSpMkLst>
            <pc:docMk/>
            <pc:sldMk cId="3654599305" sldId="266"/>
            <ac:grpSpMk id="12" creationId="{121E34E1-64BB-8E8E-5131-06F58AF9A27B}"/>
          </ac:grpSpMkLst>
        </pc:grpChg>
        <pc:picChg chg="add mod">
          <ac:chgData name="Nino Philip Ramones" userId="1068934f-e3b4-4e88-ba23-4cb57230c594" providerId="ADAL" clId="{8CB2B8AF-A82A-44C4-8ACE-B3900E30AC94}" dt="2023-03-10T02:16:35.831" v="4724" actId="1036"/>
          <ac:picMkLst>
            <pc:docMk/>
            <pc:sldMk cId="3654599305" sldId="266"/>
            <ac:picMk id="11" creationId="{CA60E166-A45B-EB9F-73D5-7D432CD50096}"/>
          </ac:picMkLst>
        </pc:picChg>
        <pc:picChg chg="add mod">
          <ac:chgData name="Nino Philip Ramones" userId="1068934f-e3b4-4e88-ba23-4cb57230c594" providerId="ADAL" clId="{8CB2B8AF-A82A-44C4-8ACE-B3900E30AC94}" dt="2023-03-10T02:16:35.831" v="4724" actId="1036"/>
          <ac:picMkLst>
            <pc:docMk/>
            <pc:sldMk cId="3654599305" sldId="266"/>
            <ac:picMk id="14" creationId="{CEE63FC0-94BA-EC23-DE8E-A9405E9B6C77}"/>
          </ac:picMkLst>
        </pc:picChg>
      </pc:sldChg>
      <pc:sldChg chg="addSp delSp modSp add mod">
        <pc:chgData name="Nino Philip Ramones" userId="1068934f-e3b4-4e88-ba23-4cb57230c594" providerId="ADAL" clId="{8CB2B8AF-A82A-44C4-8ACE-B3900E30AC94}" dt="2023-03-10T03:19:14.918" v="6804" actId="1035"/>
        <pc:sldMkLst>
          <pc:docMk/>
          <pc:sldMk cId="1113147199" sldId="267"/>
        </pc:sldMkLst>
        <pc:spChg chg="mod">
          <ac:chgData name="Nino Philip Ramones" userId="1068934f-e3b4-4e88-ba23-4cb57230c594" providerId="ADAL" clId="{8CB2B8AF-A82A-44C4-8ACE-B3900E30AC94}" dt="2023-03-10T03:19:14.918" v="6804" actId="1035"/>
          <ac:spMkLst>
            <pc:docMk/>
            <pc:sldMk cId="1113147199" sldId="267"/>
            <ac:spMk id="6" creationId="{1C139C71-43D8-DA15-F46A-8598CDF1F78A}"/>
          </ac:spMkLst>
        </pc:spChg>
        <pc:spChg chg="del">
          <ac:chgData name="Nino Philip Ramones" userId="1068934f-e3b4-4e88-ba23-4cb57230c594" providerId="ADAL" clId="{8CB2B8AF-A82A-44C4-8ACE-B3900E30AC94}" dt="2023-03-10T02:36:04.400" v="4807" actId="478"/>
          <ac:spMkLst>
            <pc:docMk/>
            <pc:sldMk cId="1113147199" sldId="267"/>
            <ac:spMk id="7" creationId="{5F596B71-6AB8-A654-BAA0-F20679B52505}"/>
          </ac:spMkLst>
        </pc:spChg>
        <pc:spChg chg="mod">
          <ac:chgData name="Nino Philip Ramones" userId="1068934f-e3b4-4e88-ba23-4cb57230c594" providerId="ADAL" clId="{8CB2B8AF-A82A-44C4-8ACE-B3900E30AC94}" dt="2023-03-10T02:21:38.669" v="4805" actId="404"/>
          <ac:spMkLst>
            <pc:docMk/>
            <pc:sldMk cId="1113147199" sldId="267"/>
            <ac:spMk id="8" creationId="{32B64BE8-E37B-9676-4EB5-17CAABB97627}"/>
          </ac:spMkLst>
        </pc:spChg>
        <pc:spChg chg="mod topLvl">
          <ac:chgData name="Nino Philip Ramones" userId="1068934f-e3b4-4e88-ba23-4cb57230c594" providerId="ADAL" clId="{8CB2B8AF-A82A-44C4-8ACE-B3900E30AC94}" dt="2023-03-10T02:43:17.230" v="4955" actId="1035"/>
          <ac:spMkLst>
            <pc:docMk/>
            <pc:sldMk cId="1113147199" sldId="267"/>
            <ac:spMk id="15" creationId="{193EE4D7-15E9-5C31-3D06-03F1EAB927A2}"/>
          </ac:spMkLst>
        </pc:spChg>
        <pc:spChg chg="del">
          <ac:chgData name="Nino Philip Ramones" userId="1068934f-e3b4-4e88-ba23-4cb57230c594" providerId="ADAL" clId="{8CB2B8AF-A82A-44C4-8ACE-B3900E30AC94}" dt="2023-03-10T02:36:04.400" v="4807" actId="478"/>
          <ac:spMkLst>
            <pc:docMk/>
            <pc:sldMk cId="1113147199" sldId="267"/>
            <ac:spMk id="16" creationId="{3B4DE2B3-B1CB-26C7-70E1-CD9746AC10F4}"/>
          </ac:spMkLst>
        </pc:spChg>
        <pc:spChg chg="add mod topLvl">
          <ac:chgData name="Nino Philip Ramones" userId="1068934f-e3b4-4e88-ba23-4cb57230c594" providerId="ADAL" clId="{8CB2B8AF-A82A-44C4-8ACE-B3900E30AC94}" dt="2023-03-10T02:43:22.240" v="4956" actId="1035"/>
          <ac:spMkLst>
            <pc:docMk/>
            <pc:sldMk cId="1113147199" sldId="267"/>
            <ac:spMk id="19" creationId="{FF6CADFA-08E7-B3FC-6D43-FB635789739B}"/>
          </ac:spMkLst>
        </pc:spChg>
        <pc:spChg chg="mod">
          <ac:chgData name="Nino Philip Ramones" userId="1068934f-e3b4-4e88-ba23-4cb57230c594" providerId="ADAL" clId="{8CB2B8AF-A82A-44C4-8ACE-B3900E30AC94}" dt="2023-03-10T02:55:21.534" v="5591"/>
          <ac:spMkLst>
            <pc:docMk/>
            <pc:sldMk cId="1113147199" sldId="267"/>
            <ac:spMk id="24" creationId="{77BDFC2B-2EAA-4801-2412-968E98965041}"/>
          </ac:spMkLst>
        </pc:spChg>
        <pc:spChg chg="mod">
          <ac:chgData name="Nino Philip Ramones" userId="1068934f-e3b4-4e88-ba23-4cb57230c594" providerId="ADAL" clId="{8CB2B8AF-A82A-44C4-8ACE-B3900E30AC94}" dt="2023-03-10T02:55:21.534" v="5591"/>
          <ac:spMkLst>
            <pc:docMk/>
            <pc:sldMk cId="1113147199" sldId="267"/>
            <ac:spMk id="25" creationId="{B908F47D-85C4-C6A5-8675-83CBE0EFFB58}"/>
          </ac:spMkLst>
        </pc:spChg>
        <pc:spChg chg="mod">
          <ac:chgData name="Nino Philip Ramones" userId="1068934f-e3b4-4e88-ba23-4cb57230c594" providerId="ADAL" clId="{8CB2B8AF-A82A-44C4-8ACE-B3900E30AC94}" dt="2023-03-10T02:55:21.534" v="5591"/>
          <ac:spMkLst>
            <pc:docMk/>
            <pc:sldMk cId="1113147199" sldId="267"/>
            <ac:spMk id="26" creationId="{C0E41513-DD8B-5AD5-A1B8-678B1BAE5032}"/>
          </ac:spMkLst>
        </pc:spChg>
        <pc:spChg chg="mod">
          <ac:chgData name="Nino Philip Ramones" userId="1068934f-e3b4-4e88-ba23-4cb57230c594" providerId="ADAL" clId="{8CB2B8AF-A82A-44C4-8ACE-B3900E30AC94}" dt="2023-03-10T02:55:21.534" v="5591"/>
          <ac:spMkLst>
            <pc:docMk/>
            <pc:sldMk cId="1113147199" sldId="267"/>
            <ac:spMk id="27" creationId="{CAA299BC-AD85-D94A-4FF5-9EBB51DE3A66}"/>
          </ac:spMkLst>
        </pc:spChg>
        <pc:grpChg chg="add del mod">
          <ac:chgData name="Nino Philip Ramones" userId="1068934f-e3b4-4e88-ba23-4cb57230c594" providerId="ADAL" clId="{8CB2B8AF-A82A-44C4-8ACE-B3900E30AC94}" dt="2023-03-10T02:42:42.807" v="4947" actId="165"/>
          <ac:grpSpMkLst>
            <pc:docMk/>
            <pc:sldMk cId="1113147199" sldId="267"/>
            <ac:grpSpMk id="20" creationId="{097304B2-34F6-9D1F-2845-0BE760465F97}"/>
          </ac:grpSpMkLst>
        </pc:grpChg>
        <pc:grpChg chg="add mod">
          <ac:chgData name="Nino Philip Ramones" userId="1068934f-e3b4-4e88-ba23-4cb57230c594" providerId="ADAL" clId="{8CB2B8AF-A82A-44C4-8ACE-B3900E30AC94}" dt="2023-03-10T02:43:56.022" v="4966" actId="1038"/>
          <ac:grpSpMkLst>
            <pc:docMk/>
            <pc:sldMk cId="1113147199" sldId="267"/>
            <ac:grpSpMk id="21" creationId="{E15BE0E9-F22A-D6C4-652D-7AB85B491061}"/>
          </ac:grpSpMkLst>
        </pc:grpChg>
        <pc:grpChg chg="add mod">
          <ac:chgData name="Nino Philip Ramones" userId="1068934f-e3b4-4e88-ba23-4cb57230c594" providerId="ADAL" clId="{8CB2B8AF-A82A-44C4-8ACE-B3900E30AC94}" dt="2023-03-10T02:43:56.022" v="4966" actId="1038"/>
          <ac:grpSpMkLst>
            <pc:docMk/>
            <pc:sldMk cId="1113147199" sldId="267"/>
            <ac:grpSpMk id="22" creationId="{F0AD61FE-6E60-B823-0D20-2DE0106476E6}"/>
          </ac:grpSpMkLst>
        </pc:grpChg>
        <pc:grpChg chg="add mod">
          <ac:chgData name="Nino Philip Ramones" userId="1068934f-e3b4-4e88-ba23-4cb57230c594" providerId="ADAL" clId="{8CB2B8AF-A82A-44C4-8ACE-B3900E30AC94}" dt="2023-03-10T02:55:25.959" v="5592" actId="1076"/>
          <ac:grpSpMkLst>
            <pc:docMk/>
            <pc:sldMk cId="1113147199" sldId="267"/>
            <ac:grpSpMk id="23" creationId="{9D97052E-735D-1A76-2A29-D61459156BF0}"/>
          </ac:grpSpMkLst>
        </pc:grpChg>
        <pc:picChg chg="add mod topLvl">
          <ac:chgData name="Nino Philip Ramones" userId="1068934f-e3b4-4e88-ba23-4cb57230c594" providerId="ADAL" clId="{8CB2B8AF-A82A-44C4-8ACE-B3900E30AC94}" dt="2023-03-10T02:42:47.222" v="4948" actId="164"/>
          <ac:picMkLst>
            <pc:docMk/>
            <pc:sldMk cId="1113147199" sldId="267"/>
            <ac:picMk id="10" creationId="{4B577A2D-218F-4BF4-3B2F-56FD9E8DA4CD}"/>
          </ac:picMkLst>
        </pc:picChg>
        <pc:picChg chg="del">
          <ac:chgData name="Nino Philip Ramones" userId="1068934f-e3b4-4e88-ba23-4cb57230c594" providerId="ADAL" clId="{8CB2B8AF-A82A-44C4-8ACE-B3900E30AC94}" dt="2023-03-10T02:36:04.400" v="4807" actId="478"/>
          <ac:picMkLst>
            <pc:docMk/>
            <pc:sldMk cId="1113147199" sldId="267"/>
            <ac:picMk id="11" creationId="{CA60E166-A45B-EB9F-73D5-7D432CD50096}"/>
          </ac:picMkLst>
        </pc:picChg>
        <pc:picChg chg="add mod topLvl">
          <ac:chgData name="Nino Philip Ramones" userId="1068934f-e3b4-4e88-ba23-4cb57230c594" providerId="ADAL" clId="{8CB2B8AF-A82A-44C4-8ACE-B3900E30AC94}" dt="2023-03-10T02:42:49.646" v="4949" actId="164"/>
          <ac:picMkLst>
            <pc:docMk/>
            <pc:sldMk cId="1113147199" sldId="267"/>
            <ac:picMk id="13" creationId="{EBEFE702-DAB6-2AC7-7B9B-D7DA015CC620}"/>
          </ac:picMkLst>
        </pc:picChg>
        <pc:picChg chg="del">
          <ac:chgData name="Nino Philip Ramones" userId="1068934f-e3b4-4e88-ba23-4cb57230c594" providerId="ADAL" clId="{8CB2B8AF-A82A-44C4-8ACE-B3900E30AC94}" dt="2023-03-10T02:36:04.400" v="4807" actId="478"/>
          <ac:picMkLst>
            <pc:docMk/>
            <pc:sldMk cId="1113147199" sldId="267"/>
            <ac:picMk id="14" creationId="{CEE63FC0-94BA-EC23-DE8E-A9405E9B6C77}"/>
          </ac:picMkLst>
        </pc:picChg>
        <pc:picChg chg="add mod modCrop">
          <ac:chgData name="Nino Philip Ramones" userId="1068934f-e3b4-4e88-ba23-4cb57230c594" providerId="ADAL" clId="{8CB2B8AF-A82A-44C4-8ACE-B3900E30AC94}" dt="2023-03-10T02:52:38.769" v="5562" actId="1035"/>
          <ac:picMkLst>
            <pc:docMk/>
            <pc:sldMk cId="1113147199" sldId="267"/>
            <ac:picMk id="18" creationId="{36149E84-6D76-3EC1-343D-8AE18F15A2CC}"/>
          </ac:picMkLst>
        </pc:picChg>
      </pc:sldChg>
      <pc:sldChg chg="addSp delSp modSp add mod">
        <pc:chgData name="Nino Philip Ramones" userId="1068934f-e3b4-4e88-ba23-4cb57230c594" providerId="ADAL" clId="{8CB2B8AF-A82A-44C4-8ACE-B3900E30AC94}" dt="2023-03-10T12:49:57.334" v="16223" actId="2711"/>
        <pc:sldMkLst>
          <pc:docMk/>
          <pc:sldMk cId="1375385394" sldId="268"/>
        </pc:sldMkLst>
        <pc:spChg chg="mod">
          <ac:chgData name="Nino Philip Ramones" userId="1068934f-e3b4-4e88-ba23-4cb57230c594" providerId="ADAL" clId="{8CB2B8AF-A82A-44C4-8ACE-B3900E30AC94}" dt="2023-03-10T12:49:57.334" v="16223" actId="2711"/>
          <ac:spMkLst>
            <pc:docMk/>
            <pc:sldMk cId="1375385394" sldId="268"/>
            <ac:spMk id="6" creationId="{1C139C71-43D8-DA15-F46A-8598CDF1F78A}"/>
          </ac:spMkLst>
        </pc:spChg>
        <pc:spChg chg="mod">
          <ac:chgData name="Nino Philip Ramones" userId="1068934f-e3b4-4e88-ba23-4cb57230c594" providerId="ADAL" clId="{8CB2B8AF-A82A-44C4-8ACE-B3900E30AC94}" dt="2023-03-10T02:55:50.808" v="5596" actId="20577"/>
          <ac:spMkLst>
            <pc:docMk/>
            <pc:sldMk cId="1375385394" sldId="268"/>
            <ac:spMk id="8" creationId="{32B64BE8-E37B-9676-4EB5-17CAABB97627}"/>
          </ac:spMkLst>
        </pc:spChg>
        <pc:spChg chg="mod">
          <ac:chgData name="Nino Philip Ramones" userId="1068934f-e3b4-4e88-ba23-4cb57230c594" providerId="ADAL" clId="{8CB2B8AF-A82A-44C4-8ACE-B3900E30AC94}" dt="2023-03-10T03:07:06.696" v="6069" actId="20577"/>
          <ac:spMkLst>
            <pc:docMk/>
            <pc:sldMk cId="1375385394" sldId="268"/>
            <ac:spMk id="19" creationId="{FF6CADFA-08E7-B3FC-6D43-FB635789739B}"/>
          </ac:spMkLst>
        </pc:spChg>
        <pc:picChg chg="add mod">
          <ac:chgData name="Nino Philip Ramones" userId="1068934f-e3b4-4e88-ba23-4cb57230c594" providerId="ADAL" clId="{8CB2B8AF-A82A-44C4-8ACE-B3900E30AC94}" dt="2023-03-10T02:56:18.543" v="5601" actId="14100"/>
          <ac:picMkLst>
            <pc:docMk/>
            <pc:sldMk cId="1375385394" sldId="268"/>
            <ac:picMk id="9" creationId="{3049370C-F477-6260-12A4-1A150E4C8474}"/>
          </ac:picMkLst>
        </pc:picChg>
        <pc:picChg chg="add mod ord modCrop">
          <ac:chgData name="Nino Philip Ramones" userId="1068934f-e3b4-4e88-ba23-4cb57230c594" providerId="ADAL" clId="{8CB2B8AF-A82A-44C4-8ACE-B3900E30AC94}" dt="2023-03-10T02:58:48.605" v="5629" actId="167"/>
          <ac:picMkLst>
            <pc:docMk/>
            <pc:sldMk cId="1375385394" sldId="268"/>
            <ac:picMk id="12" creationId="{1FC8ABBE-12B5-25A7-D69B-8941075EF6EC}"/>
          </ac:picMkLst>
        </pc:picChg>
        <pc:picChg chg="del mod">
          <ac:chgData name="Nino Philip Ramones" userId="1068934f-e3b4-4e88-ba23-4cb57230c594" providerId="ADAL" clId="{8CB2B8AF-A82A-44C4-8ACE-B3900E30AC94}" dt="2023-03-10T02:58:50.598" v="5630" actId="478"/>
          <ac:picMkLst>
            <pc:docMk/>
            <pc:sldMk cId="1375385394" sldId="268"/>
            <ac:picMk id="18" creationId="{36149E84-6D76-3EC1-343D-8AE18F15A2CC}"/>
          </ac:picMkLst>
        </pc:picChg>
      </pc:sldChg>
      <pc:sldChg chg="addSp delSp modSp add mod">
        <pc:chgData name="Nino Philip Ramones" userId="1068934f-e3b4-4e88-ba23-4cb57230c594" providerId="ADAL" clId="{8CB2B8AF-A82A-44C4-8ACE-B3900E30AC94}" dt="2023-03-10T11:21:31.468" v="14210" actId="1037"/>
        <pc:sldMkLst>
          <pc:docMk/>
          <pc:sldMk cId="1809057524" sldId="269"/>
        </pc:sldMkLst>
        <pc:spChg chg="mod">
          <ac:chgData name="Nino Philip Ramones" userId="1068934f-e3b4-4e88-ba23-4cb57230c594" providerId="ADAL" clId="{8CB2B8AF-A82A-44C4-8ACE-B3900E30AC94}" dt="2023-03-10T11:21:31.468" v="14210" actId="1037"/>
          <ac:spMkLst>
            <pc:docMk/>
            <pc:sldMk cId="1809057524" sldId="269"/>
            <ac:spMk id="6" creationId="{1C139C71-43D8-DA15-F46A-8598CDF1F78A}"/>
          </ac:spMkLst>
        </pc:spChg>
        <pc:spChg chg="mod">
          <ac:chgData name="Nino Philip Ramones" userId="1068934f-e3b4-4e88-ba23-4cb57230c594" providerId="ADAL" clId="{8CB2B8AF-A82A-44C4-8ACE-B3900E30AC94}" dt="2023-03-10T04:07:17.331" v="6829" actId="403"/>
          <ac:spMkLst>
            <pc:docMk/>
            <pc:sldMk cId="1809057524" sldId="269"/>
            <ac:spMk id="8" creationId="{32B64BE8-E37B-9676-4EB5-17CAABB97627}"/>
          </ac:spMkLst>
        </pc:spChg>
        <pc:spChg chg="mod">
          <ac:chgData name="Nino Philip Ramones" userId="1068934f-e3b4-4e88-ba23-4cb57230c594" providerId="ADAL" clId="{8CB2B8AF-A82A-44C4-8ACE-B3900E30AC94}" dt="2023-03-10T04:07:29.256" v="6847" actId="20577"/>
          <ac:spMkLst>
            <pc:docMk/>
            <pc:sldMk cId="1809057524" sldId="269"/>
            <ac:spMk id="19" creationId="{FF6CADFA-08E7-B3FC-6D43-FB635789739B}"/>
          </ac:spMkLst>
        </pc:spChg>
        <pc:picChg chg="del">
          <ac:chgData name="Nino Philip Ramones" userId="1068934f-e3b4-4e88-ba23-4cb57230c594" providerId="ADAL" clId="{8CB2B8AF-A82A-44C4-8ACE-B3900E30AC94}" dt="2023-03-10T04:07:33.131" v="6848" actId="478"/>
          <ac:picMkLst>
            <pc:docMk/>
            <pc:sldMk cId="1809057524" sldId="269"/>
            <ac:picMk id="9" creationId="{3049370C-F477-6260-12A4-1A150E4C8474}"/>
          </ac:picMkLst>
        </pc:picChg>
        <pc:picChg chg="add mod">
          <ac:chgData name="Nino Philip Ramones" userId="1068934f-e3b4-4e88-ba23-4cb57230c594" providerId="ADAL" clId="{8CB2B8AF-A82A-44C4-8ACE-B3900E30AC94}" dt="2023-03-10T04:11:04.989" v="6853" actId="14100"/>
          <ac:picMkLst>
            <pc:docMk/>
            <pc:sldMk cId="1809057524" sldId="269"/>
            <ac:picMk id="11" creationId="{9295946A-3362-7A09-DE61-CDE20D7A9E5D}"/>
          </ac:picMkLst>
        </pc:picChg>
        <pc:picChg chg="del mod">
          <ac:chgData name="Nino Philip Ramones" userId="1068934f-e3b4-4e88-ba23-4cb57230c594" providerId="ADAL" clId="{8CB2B8AF-A82A-44C4-8ACE-B3900E30AC94}" dt="2023-03-10T04:13:27.251" v="6868" actId="478"/>
          <ac:picMkLst>
            <pc:docMk/>
            <pc:sldMk cId="1809057524" sldId="269"/>
            <ac:picMk id="12" creationId="{1FC8ABBE-12B5-25A7-D69B-8941075EF6EC}"/>
          </ac:picMkLst>
        </pc:picChg>
        <pc:picChg chg="add mod ord modCrop">
          <ac:chgData name="Nino Philip Ramones" userId="1068934f-e3b4-4e88-ba23-4cb57230c594" providerId="ADAL" clId="{8CB2B8AF-A82A-44C4-8ACE-B3900E30AC94}" dt="2023-03-10T04:14:03.670" v="6872" actId="1076"/>
          <ac:picMkLst>
            <pc:docMk/>
            <pc:sldMk cId="1809057524" sldId="269"/>
            <ac:picMk id="16" creationId="{A2ECDC9F-F444-142E-C6BC-4818F9AB578A}"/>
          </ac:picMkLst>
        </pc:picChg>
      </pc:sldChg>
      <pc:sldChg chg="addSp delSp modSp add mod">
        <pc:chgData name="Nino Philip Ramones" userId="1068934f-e3b4-4e88-ba23-4cb57230c594" providerId="ADAL" clId="{8CB2B8AF-A82A-44C4-8ACE-B3900E30AC94}" dt="2023-03-10T14:16:05.477" v="20141" actId="20577"/>
        <pc:sldMkLst>
          <pc:docMk/>
          <pc:sldMk cId="1388577944" sldId="270"/>
        </pc:sldMkLst>
        <pc:spChg chg="mod">
          <ac:chgData name="Nino Philip Ramones" userId="1068934f-e3b4-4e88-ba23-4cb57230c594" providerId="ADAL" clId="{8CB2B8AF-A82A-44C4-8ACE-B3900E30AC94}" dt="2023-03-10T12:50:56.043" v="16224" actId="2711"/>
          <ac:spMkLst>
            <pc:docMk/>
            <pc:sldMk cId="1388577944" sldId="270"/>
            <ac:spMk id="6" creationId="{1C139C71-43D8-DA15-F46A-8598CDF1F78A}"/>
          </ac:spMkLst>
        </pc:spChg>
        <pc:spChg chg="mod">
          <ac:chgData name="Nino Philip Ramones" userId="1068934f-e3b4-4e88-ba23-4cb57230c594" providerId="ADAL" clId="{8CB2B8AF-A82A-44C4-8ACE-B3900E30AC94}" dt="2023-03-10T14:16:05.477" v="20141" actId="20577"/>
          <ac:spMkLst>
            <pc:docMk/>
            <pc:sldMk cId="1388577944" sldId="270"/>
            <ac:spMk id="8" creationId="{32B64BE8-E37B-9676-4EB5-17CAABB97627}"/>
          </ac:spMkLst>
        </pc:spChg>
        <pc:spChg chg="add mod">
          <ac:chgData name="Nino Philip Ramones" userId="1068934f-e3b4-4e88-ba23-4cb57230c594" providerId="ADAL" clId="{8CB2B8AF-A82A-44C4-8ACE-B3900E30AC94}" dt="2023-03-10T12:48:14.466" v="16219" actId="1035"/>
          <ac:spMkLst>
            <pc:docMk/>
            <pc:sldMk cId="1388577944" sldId="270"/>
            <ac:spMk id="29" creationId="{C2B555F2-E7E4-8B16-8DC3-E3C105921402}"/>
          </ac:spMkLst>
        </pc:spChg>
        <pc:picChg chg="add mod">
          <ac:chgData name="Nino Philip Ramones" userId="1068934f-e3b4-4e88-ba23-4cb57230c594" providerId="ADAL" clId="{8CB2B8AF-A82A-44C4-8ACE-B3900E30AC94}" dt="2023-03-10T06:17:57.744" v="7366" actId="14100"/>
          <ac:picMkLst>
            <pc:docMk/>
            <pc:sldMk cId="1388577944" sldId="270"/>
            <ac:picMk id="9" creationId="{4660BBED-B9DE-5D7E-33A5-A5C41CCDBE55}"/>
          </ac:picMkLst>
        </pc:picChg>
        <pc:picChg chg="add mod">
          <ac:chgData name="Nino Philip Ramones" userId="1068934f-e3b4-4e88-ba23-4cb57230c594" providerId="ADAL" clId="{8CB2B8AF-A82A-44C4-8ACE-B3900E30AC94}" dt="2023-03-10T06:18:15.142" v="7372" actId="14100"/>
          <ac:picMkLst>
            <pc:docMk/>
            <pc:sldMk cId="1388577944" sldId="270"/>
            <ac:picMk id="14" creationId="{B1D49FDA-CF7E-2177-5DE2-C0E72422D633}"/>
          </ac:picMkLst>
        </pc:picChg>
        <pc:picChg chg="del mod">
          <ac:chgData name="Nino Philip Ramones" userId="1068934f-e3b4-4e88-ba23-4cb57230c594" providerId="ADAL" clId="{8CB2B8AF-A82A-44C4-8ACE-B3900E30AC94}" dt="2023-03-10T06:19:49.394" v="7388" actId="478"/>
          <ac:picMkLst>
            <pc:docMk/>
            <pc:sldMk cId="1388577944" sldId="270"/>
            <ac:picMk id="16" creationId="{A2ECDC9F-F444-142E-C6BC-4818F9AB578A}"/>
          </ac:picMkLst>
        </pc:picChg>
        <pc:picChg chg="add del mod">
          <ac:chgData name="Nino Philip Ramones" userId="1068934f-e3b4-4e88-ba23-4cb57230c594" providerId="ADAL" clId="{8CB2B8AF-A82A-44C4-8ACE-B3900E30AC94}" dt="2023-03-10T06:18:40.839" v="7378" actId="478"/>
          <ac:picMkLst>
            <pc:docMk/>
            <pc:sldMk cId="1388577944" sldId="270"/>
            <ac:picMk id="18" creationId="{96AF01A1-87B3-50ED-58DA-F70455BD1F74}"/>
          </ac:picMkLst>
        </pc:picChg>
        <pc:picChg chg="add mod ord modCrop">
          <ac:chgData name="Nino Philip Ramones" userId="1068934f-e3b4-4e88-ba23-4cb57230c594" providerId="ADAL" clId="{8CB2B8AF-A82A-44C4-8ACE-B3900E30AC94}" dt="2023-03-10T06:20:18.798" v="7392" actId="14100"/>
          <ac:picMkLst>
            <pc:docMk/>
            <pc:sldMk cId="1388577944" sldId="270"/>
            <ac:picMk id="28" creationId="{F59528D0-DF14-F016-4461-003550C5FC81}"/>
          </ac:picMkLst>
        </pc:picChg>
      </pc:sldChg>
      <pc:sldChg chg="addSp delSp modSp add mod">
        <pc:chgData name="Nino Philip Ramones" userId="1068934f-e3b4-4e88-ba23-4cb57230c594" providerId="ADAL" clId="{8CB2B8AF-A82A-44C4-8ACE-B3900E30AC94}" dt="2023-03-10T12:47:47.351" v="16215" actId="20577"/>
        <pc:sldMkLst>
          <pc:docMk/>
          <pc:sldMk cId="2884965363" sldId="271"/>
        </pc:sldMkLst>
        <pc:spChg chg="add del mod">
          <ac:chgData name="Nino Philip Ramones" userId="1068934f-e3b4-4e88-ba23-4cb57230c594" providerId="ADAL" clId="{8CB2B8AF-A82A-44C4-8ACE-B3900E30AC94}" dt="2023-03-10T09:02:19.472" v="9277" actId="1036"/>
          <ac:spMkLst>
            <pc:docMk/>
            <pc:sldMk cId="2884965363" sldId="271"/>
            <ac:spMk id="6" creationId="{1C139C71-43D8-DA15-F46A-8598CDF1F78A}"/>
          </ac:spMkLst>
        </pc:spChg>
        <pc:spChg chg="mod">
          <ac:chgData name="Nino Philip Ramones" userId="1068934f-e3b4-4e88-ba23-4cb57230c594" providerId="ADAL" clId="{8CB2B8AF-A82A-44C4-8ACE-B3900E30AC94}" dt="2023-03-10T08:04:02.322" v="8194" actId="1035"/>
          <ac:spMkLst>
            <pc:docMk/>
            <pc:sldMk cId="2884965363" sldId="271"/>
            <ac:spMk id="8" creationId="{32B64BE8-E37B-9676-4EB5-17CAABB97627}"/>
          </ac:spMkLst>
        </pc:spChg>
        <pc:spChg chg="del mod topLvl">
          <ac:chgData name="Nino Philip Ramones" userId="1068934f-e3b4-4e88-ba23-4cb57230c594" providerId="ADAL" clId="{8CB2B8AF-A82A-44C4-8ACE-B3900E30AC94}" dt="2023-03-10T08:05:02.995" v="8210" actId="478"/>
          <ac:spMkLst>
            <pc:docMk/>
            <pc:sldMk cId="2884965363" sldId="271"/>
            <ac:spMk id="15" creationId="{193EE4D7-15E9-5C31-3D06-03F1EAB927A2}"/>
          </ac:spMkLst>
        </pc:spChg>
        <pc:spChg chg="del">
          <ac:chgData name="Nino Philip Ramones" userId="1068934f-e3b4-4e88-ba23-4cb57230c594" providerId="ADAL" clId="{8CB2B8AF-A82A-44C4-8ACE-B3900E30AC94}" dt="2023-03-10T07:46:07.220" v="8063" actId="478"/>
          <ac:spMkLst>
            <pc:docMk/>
            <pc:sldMk cId="2884965363" sldId="271"/>
            <ac:spMk id="29" creationId="{C2B555F2-E7E4-8B16-8DC3-E3C105921402}"/>
          </ac:spMkLst>
        </pc:spChg>
        <pc:spChg chg="add mod">
          <ac:chgData name="Nino Philip Ramones" userId="1068934f-e3b4-4e88-ba23-4cb57230c594" providerId="ADAL" clId="{8CB2B8AF-A82A-44C4-8ACE-B3900E30AC94}" dt="2023-03-10T12:47:47.351" v="16215" actId="20577"/>
          <ac:spMkLst>
            <pc:docMk/>
            <pc:sldMk cId="2884965363" sldId="271"/>
            <ac:spMk id="32" creationId="{BE0F2D78-7E52-801A-9364-1A86C289BFBB}"/>
          </ac:spMkLst>
        </pc:spChg>
        <pc:spChg chg="mod">
          <ac:chgData name="Nino Philip Ramones" userId="1068934f-e3b4-4e88-ba23-4cb57230c594" providerId="ADAL" clId="{8CB2B8AF-A82A-44C4-8ACE-B3900E30AC94}" dt="2023-03-10T08:46:27.661" v="9243" actId="165"/>
          <ac:spMkLst>
            <pc:docMk/>
            <pc:sldMk cId="2884965363" sldId="271"/>
            <ac:spMk id="35" creationId="{FFD26A4A-5D51-BE30-4D45-325CD1C7C2A9}"/>
          </ac:spMkLst>
        </pc:spChg>
        <pc:spChg chg="mod">
          <ac:chgData name="Nino Philip Ramones" userId="1068934f-e3b4-4e88-ba23-4cb57230c594" providerId="ADAL" clId="{8CB2B8AF-A82A-44C4-8ACE-B3900E30AC94}" dt="2023-03-10T08:46:27.661" v="9243" actId="165"/>
          <ac:spMkLst>
            <pc:docMk/>
            <pc:sldMk cId="2884965363" sldId="271"/>
            <ac:spMk id="36" creationId="{48DAD4E3-EF56-1372-A1E1-6DDE8B9C7ED1}"/>
          </ac:spMkLst>
        </pc:spChg>
        <pc:spChg chg="mod">
          <ac:chgData name="Nino Philip Ramones" userId="1068934f-e3b4-4e88-ba23-4cb57230c594" providerId="ADAL" clId="{8CB2B8AF-A82A-44C4-8ACE-B3900E30AC94}" dt="2023-03-10T08:46:27.661" v="9243" actId="165"/>
          <ac:spMkLst>
            <pc:docMk/>
            <pc:sldMk cId="2884965363" sldId="271"/>
            <ac:spMk id="37" creationId="{DEE0BB62-0226-8F2C-B307-B4DDE94410CA}"/>
          </ac:spMkLst>
        </pc:spChg>
        <pc:spChg chg="mod">
          <ac:chgData name="Nino Philip Ramones" userId="1068934f-e3b4-4e88-ba23-4cb57230c594" providerId="ADAL" clId="{8CB2B8AF-A82A-44C4-8ACE-B3900E30AC94}" dt="2023-03-10T08:46:27.661" v="9243" actId="165"/>
          <ac:spMkLst>
            <pc:docMk/>
            <pc:sldMk cId="2884965363" sldId="271"/>
            <ac:spMk id="38" creationId="{F9332C2E-3205-813F-34A8-04FE254B0C02}"/>
          </ac:spMkLst>
        </pc:spChg>
        <pc:spChg chg="mod">
          <ac:chgData name="Nino Philip Ramones" userId="1068934f-e3b4-4e88-ba23-4cb57230c594" providerId="ADAL" clId="{8CB2B8AF-A82A-44C4-8ACE-B3900E30AC94}" dt="2023-03-10T08:46:27.661" v="9243" actId="165"/>
          <ac:spMkLst>
            <pc:docMk/>
            <pc:sldMk cId="2884965363" sldId="271"/>
            <ac:spMk id="40" creationId="{B013E55E-2C7A-B4D2-368A-EB6A37018468}"/>
          </ac:spMkLst>
        </pc:spChg>
        <pc:spChg chg="mod">
          <ac:chgData name="Nino Philip Ramones" userId="1068934f-e3b4-4e88-ba23-4cb57230c594" providerId="ADAL" clId="{8CB2B8AF-A82A-44C4-8ACE-B3900E30AC94}" dt="2023-03-10T08:46:27.661" v="9243" actId="165"/>
          <ac:spMkLst>
            <pc:docMk/>
            <pc:sldMk cId="2884965363" sldId="271"/>
            <ac:spMk id="41" creationId="{27BD39DE-06CE-4953-B6CA-005365F8D1EA}"/>
          </ac:spMkLst>
        </pc:spChg>
        <pc:spChg chg="mod">
          <ac:chgData name="Nino Philip Ramones" userId="1068934f-e3b4-4e88-ba23-4cb57230c594" providerId="ADAL" clId="{8CB2B8AF-A82A-44C4-8ACE-B3900E30AC94}" dt="2023-03-10T08:46:27.661" v="9243" actId="165"/>
          <ac:spMkLst>
            <pc:docMk/>
            <pc:sldMk cId="2884965363" sldId="271"/>
            <ac:spMk id="42" creationId="{8D653699-3854-CB91-88F0-BB97091EA050}"/>
          </ac:spMkLst>
        </pc:spChg>
        <pc:spChg chg="del mod">
          <ac:chgData name="Nino Philip Ramones" userId="1068934f-e3b4-4e88-ba23-4cb57230c594" providerId="ADAL" clId="{8CB2B8AF-A82A-44C4-8ACE-B3900E30AC94}" dt="2023-03-10T08:49:32.668" v="9253" actId="478"/>
          <ac:spMkLst>
            <pc:docMk/>
            <pc:sldMk cId="2884965363" sldId="271"/>
            <ac:spMk id="43" creationId="{043522E8-ABA5-F93E-4370-2262FEBE6C6F}"/>
          </ac:spMkLst>
        </pc:spChg>
        <pc:grpChg chg="del">
          <ac:chgData name="Nino Philip Ramones" userId="1068934f-e3b4-4e88-ba23-4cb57230c594" providerId="ADAL" clId="{8CB2B8AF-A82A-44C4-8ACE-B3900E30AC94}" dt="2023-03-10T07:55:21.076" v="8072" actId="478"/>
          <ac:grpSpMkLst>
            <pc:docMk/>
            <pc:sldMk cId="2884965363" sldId="271"/>
            <ac:grpSpMk id="21" creationId="{E15BE0E9-F22A-D6C4-652D-7AB85B491061}"/>
          </ac:grpSpMkLst>
        </pc:grpChg>
        <pc:grpChg chg="add del">
          <ac:chgData name="Nino Philip Ramones" userId="1068934f-e3b4-4e88-ba23-4cb57230c594" providerId="ADAL" clId="{8CB2B8AF-A82A-44C4-8ACE-B3900E30AC94}" dt="2023-03-10T07:55:16.172" v="8070" actId="478"/>
          <ac:grpSpMkLst>
            <pc:docMk/>
            <pc:sldMk cId="2884965363" sldId="271"/>
            <ac:grpSpMk id="22" creationId="{F0AD61FE-6E60-B823-0D20-2DE0106476E6}"/>
          </ac:grpSpMkLst>
        </pc:grpChg>
        <pc:grpChg chg="del">
          <ac:chgData name="Nino Philip Ramones" userId="1068934f-e3b4-4e88-ba23-4cb57230c594" providerId="ADAL" clId="{8CB2B8AF-A82A-44C4-8ACE-B3900E30AC94}" dt="2023-03-10T07:46:07.220" v="8063" actId="478"/>
          <ac:grpSpMkLst>
            <pc:docMk/>
            <pc:sldMk cId="2884965363" sldId="271"/>
            <ac:grpSpMk id="23" creationId="{9D97052E-735D-1A76-2A29-D61459156BF0}"/>
          </ac:grpSpMkLst>
        </pc:grpChg>
        <pc:grpChg chg="add mod">
          <ac:chgData name="Nino Philip Ramones" userId="1068934f-e3b4-4e88-ba23-4cb57230c594" providerId="ADAL" clId="{8CB2B8AF-A82A-44C4-8ACE-B3900E30AC94}" dt="2023-03-10T08:05:17.487" v="8216" actId="1036"/>
          <ac:grpSpMkLst>
            <pc:docMk/>
            <pc:sldMk cId="2884965363" sldId="271"/>
            <ac:grpSpMk id="33" creationId="{12D3F5DD-FD89-48D4-F767-A2FB37225D57}"/>
          </ac:grpSpMkLst>
        </pc:grpChg>
        <pc:grpChg chg="add del mod topLvl">
          <ac:chgData name="Nino Philip Ramones" userId="1068934f-e3b4-4e88-ba23-4cb57230c594" providerId="ADAL" clId="{8CB2B8AF-A82A-44C4-8ACE-B3900E30AC94}" dt="2023-03-10T08:49:29.111" v="9252" actId="478"/>
          <ac:grpSpMkLst>
            <pc:docMk/>
            <pc:sldMk cId="2884965363" sldId="271"/>
            <ac:grpSpMk id="34" creationId="{F22C700E-FE98-EA7A-D86B-C32684E74EA5}"/>
          </ac:grpSpMkLst>
        </pc:grpChg>
        <pc:grpChg chg="add mod topLvl">
          <ac:chgData name="Nino Philip Ramones" userId="1068934f-e3b4-4e88-ba23-4cb57230c594" providerId="ADAL" clId="{8CB2B8AF-A82A-44C4-8ACE-B3900E30AC94}" dt="2023-03-10T08:49:54.971" v="9259" actId="196"/>
          <ac:grpSpMkLst>
            <pc:docMk/>
            <pc:sldMk cId="2884965363" sldId="271"/>
            <ac:grpSpMk id="39" creationId="{AC66AFB0-C03E-2EBF-6C09-A052D5391A46}"/>
          </ac:grpSpMkLst>
        </pc:grpChg>
        <pc:grpChg chg="add del mod">
          <ac:chgData name="Nino Philip Ramones" userId="1068934f-e3b4-4e88-ba23-4cb57230c594" providerId="ADAL" clId="{8CB2B8AF-A82A-44C4-8ACE-B3900E30AC94}" dt="2023-03-10T08:46:27.661" v="9243" actId="165"/>
          <ac:grpSpMkLst>
            <pc:docMk/>
            <pc:sldMk cId="2884965363" sldId="271"/>
            <ac:grpSpMk id="44" creationId="{ED717A18-ACA3-EEA1-7713-393ED8823D02}"/>
          </ac:grpSpMkLst>
        </pc:grpChg>
        <pc:picChg chg="del">
          <ac:chgData name="Nino Philip Ramones" userId="1068934f-e3b4-4e88-ba23-4cb57230c594" providerId="ADAL" clId="{8CB2B8AF-A82A-44C4-8ACE-B3900E30AC94}" dt="2023-03-10T07:54:53.087" v="8068" actId="478"/>
          <ac:picMkLst>
            <pc:docMk/>
            <pc:sldMk cId="2884965363" sldId="271"/>
            <ac:picMk id="9" creationId="{4660BBED-B9DE-5D7E-33A5-A5C41CCDBE55}"/>
          </ac:picMkLst>
        </pc:picChg>
        <pc:picChg chg="del topLvl">
          <ac:chgData name="Nino Philip Ramones" userId="1068934f-e3b4-4e88-ba23-4cb57230c594" providerId="ADAL" clId="{8CB2B8AF-A82A-44C4-8ACE-B3900E30AC94}" dt="2023-03-10T07:55:21.076" v="8072" actId="478"/>
          <ac:picMkLst>
            <pc:docMk/>
            <pc:sldMk cId="2884965363" sldId="271"/>
            <ac:picMk id="10" creationId="{4B577A2D-218F-4BF4-3B2F-56FD9E8DA4CD}"/>
          </ac:picMkLst>
        </pc:picChg>
        <pc:picChg chg="add del">
          <ac:chgData name="Nino Philip Ramones" userId="1068934f-e3b4-4e88-ba23-4cb57230c594" providerId="ADAL" clId="{8CB2B8AF-A82A-44C4-8ACE-B3900E30AC94}" dt="2023-03-10T07:55:16.172" v="8070" actId="478"/>
          <ac:picMkLst>
            <pc:docMk/>
            <pc:sldMk cId="2884965363" sldId="271"/>
            <ac:picMk id="11" creationId="{9295946A-3362-7A09-DE61-CDE20D7A9E5D}"/>
          </ac:picMkLst>
        </pc:picChg>
        <pc:picChg chg="add del mod">
          <ac:chgData name="Nino Philip Ramones" userId="1068934f-e3b4-4e88-ba23-4cb57230c594" providerId="ADAL" clId="{8CB2B8AF-A82A-44C4-8ACE-B3900E30AC94}" dt="2023-03-10T07:58:03.740" v="8115" actId="478"/>
          <ac:picMkLst>
            <pc:docMk/>
            <pc:sldMk cId="2884965363" sldId="271"/>
            <ac:picMk id="12" creationId="{05E3321C-1DAA-DE97-0B79-0EC84B6D65F2}"/>
          </ac:picMkLst>
        </pc:picChg>
        <pc:picChg chg="add del">
          <ac:chgData name="Nino Philip Ramones" userId="1068934f-e3b4-4e88-ba23-4cb57230c594" providerId="ADAL" clId="{8CB2B8AF-A82A-44C4-8ACE-B3900E30AC94}" dt="2023-03-10T07:54:54.618" v="8069" actId="478"/>
          <ac:picMkLst>
            <pc:docMk/>
            <pc:sldMk cId="2884965363" sldId="271"/>
            <ac:picMk id="14" creationId="{B1D49FDA-CF7E-2177-5DE2-C0E72422D633}"/>
          </ac:picMkLst>
        </pc:picChg>
        <pc:picChg chg="add mod modCrop">
          <ac:chgData name="Nino Philip Ramones" userId="1068934f-e3b4-4e88-ba23-4cb57230c594" providerId="ADAL" clId="{8CB2B8AF-A82A-44C4-8ACE-B3900E30AC94}" dt="2023-03-10T08:04:02.322" v="8194" actId="1035"/>
          <ac:picMkLst>
            <pc:docMk/>
            <pc:sldMk cId="2884965363" sldId="271"/>
            <ac:picMk id="17" creationId="{8C386B1F-FA73-362E-7B94-37CDA4854262}"/>
          </ac:picMkLst>
        </pc:picChg>
        <pc:picChg chg="add del mod">
          <ac:chgData name="Nino Philip Ramones" userId="1068934f-e3b4-4e88-ba23-4cb57230c594" providerId="ADAL" clId="{8CB2B8AF-A82A-44C4-8ACE-B3900E30AC94}" dt="2023-03-10T08:04:11.921" v="8195" actId="21"/>
          <ac:picMkLst>
            <pc:docMk/>
            <pc:sldMk cId="2884965363" sldId="271"/>
            <ac:picMk id="20" creationId="{E0A314DC-4324-FD68-AD04-0E15FBCDBC3D}"/>
          </ac:picMkLst>
        </pc:picChg>
        <pc:picChg chg="add del">
          <ac:chgData name="Nino Philip Ramones" userId="1068934f-e3b4-4e88-ba23-4cb57230c594" providerId="ADAL" clId="{8CB2B8AF-A82A-44C4-8ACE-B3900E30AC94}" dt="2023-03-10T07:55:17.982" v="8071" actId="478"/>
          <ac:picMkLst>
            <pc:docMk/>
            <pc:sldMk cId="2884965363" sldId="271"/>
            <ac:picMk id="28" creationId="{F59528D0-DF14-F016-4461-003550C5FC81}"/>
          </ac:picMkLst>
        </pc:picChg>
        <pc:picChg chg="add mod ord">
          <ac:chgData name="Nino Philip Ramones" userId="1068934f-e3b4-4e88-ba23-4cb57230c594" providerId="ADAL" clId="{8CB2B8AF-A82A-44C4-8ACE-B3900E30AC94}" dt="2023-03-10T08:05:07.079" v="8211" actId="164"/>
          <ac:picMkLst>
            <pc:docMk/>
            <pc:sldMk cId="2884965363" sldId="271"/>
            <ac:picMk id="31" creationId="{7B4E433E-6B7F-E8E9-F0D7-5F0B7CD27CAE}"/>
          </ac:picMkLst>
        </pc:picChg>
      </pc:sldChg>
      <pc:sldChg chg="addSp delSp modSp add mod">
        <pc:chgData name="Nino Philip Ramones" userId="1068934f-e3b4-4e88-ba23-4cb57230c594" providerId="ADAL" clId="{8CB2B8AF-A82A-44C4-8ACE-B3900E30AC94}" dt="2023-03-10T10:09:57.146" v="12260" actId="20577"/>
        <pc:sldMkLst>
          <pc:docMk/>
          <pc:sldMk cId="3899211816" sldId="272"/>
        </pc:sldMkLst>
        <pc:spChg chg="mod">
          <ac:chgData name="Nino Philip Ramones" userId="1068934f-e3b4-4e88-ba23-4cb57230c594" providerId="ADAL" clId="{8CB2B8AF-A82A-44C4-8ACE-B3900E30AC94}" dt="2023-03-10T10:09:57.146" v="12260" actId="20577"/>
          <ac:spMkLst>
            <pc:docMk/>
            <pc:sldMk cId="3899211816" sldId="272"/>
            <ac:spMk id="6" creationId="{1C139C71-43D8-DA15-F46A-8598CDF1F78A}"/>
          </ac:spMkLst>
        </pc:spChg>
        <pc:spChg chg="mod">
          <ac:chgData name="Nino Philip Ramones" userId="1068934f-e3b4-4e88-ba23-4cb57230c594" providerId="ADAL" clId="{8CB2B8AF-A82A-44C4-8ACE-B3900E30AC94}" dt="2023-03-10T09:35:03.417" v="10750" actId="165"/>
          <ac:spMkLst>
            <pc:docMk/>
            <pc:sldMk cId="3899211816" sldId="272"/>
            <ac:spMk id="12" creationId="{AD7D5167-17EB-F762-000C-3D04B918107A}"/>
          </ac:spMkLst>
        </pc:spChg>
        <pc:spChg chg="add mod">
          <ac:chgData name="Nino Philip Ramones" userId="1068934f-e3b4-4e88-ba23-4cb57230c594" providerId="ADAL" clId="{8CB2B8AF-A82A-44C4-8ACE-B3900E30AC94}" dt="2023-03-10T09:35:03.417" v="10750" actId="165"/>
          <ac:spMkLst>
            <pc:docMk/>
            <pc:sldMk cId="3899211816" sldId="272"/>
            <ac:spMk id="13" creationId="{E7B50B3A-133F-FA4D-C075-BA62ED3FA83D}"/>
          </ac:spMkLst>
        </pc:spChg>
        <pc:spChg chg="del mod">
          <ac:chgData name="Nino Philip Ramones" userId="1068934f-e3b4-4e88-ba23-4cb57230c594" providerId="ADAL" clId="{8CB2B8AF-A82A-44C4-8ACE-B3900E30AC94}" dt="2023-03-10T09:17:24.070" v="10082" actId="478"/>
          <ac:spMkLst>
            <pc:docMk/>
            <pc:sldMk cId="3899211816" sldId="272"/>
            <ac:spMk id="15" creationId="{193EE4D7-15E9-5C31-3D06-03F1EAB927A2}"/>
          </ac:spMkLst>
        </pc:spChg>
        <pc:grpChg chg="add mod topLvl">
          <ac:chgData name="Nino Philip Ramones" userId="1068934f-e3b4-4e88-ba23-4cb57230c594" providerId="ADAL" clId="{8CB2B8AF-A82A-44C4-8ACE-B3900E30AC94}" dt="2023-03-10T09:35:03.417" v="10750" actId="165"/>
          <ac:grpSpMkLst>
            <pc:docMk/>
            <pc:sldMk cId="3899211816" sldId="272"/>
            <ac:grpSpMk id="10" creationId="{EF7D32B1-2BE2-62C9-1639-CBA2317C664E}"/>
          </ac:grpSpMkLst>
        </pc:grpChg>
        <pc:grpChg chg="add mod topLvl">
          <ac:chgData name="Nino Philip Ramones" userId="1068934f-e3b4-4e88-ba23-4cb57230c594" providerId="ADAL" clId="{8CB2B8AF-A82A-44C4-8ACE-B3900E30AC94}" dt="2023-03-10T09:35:03.417" v="10750" actId="165"/>
          <ac:grpSpMkLst>
            <pc:docMk/>
            <pc:sldMk cId="3899211816" sldId="272"/>
            <ac:grpSpMk id="14" creationId="{0CDE1357-B503-27A5-2291-8FB4E183DE66}"/>
          </ac:grpSpMkLst>
        </pc:grpChg>
        <pc:grpChg chg="add del mod">
          <ac:chgData name="Nino Philip Ramones" userId="1068934f-e3b4-4e88-ba23-4cb57230c594" providerId="ADAL" clId="{8CB2B8AF-A82A-44C4-8ACE-B3900E30AC94}" dt="2023-03-10T09:34:06.545" v="10742" actId="165"/>
          <ac:grpSpMkLst>
            <pc:docMk/>
            <pc:sldMk cId="3899211816" sldId="272"/>
            <ac:grpSpMk id="18" creationId="{6D7CEE0E-C096-1D01-BB07-95D42B8A4CB3}"/>
          </ac:grpSpMkLst>
        </pc:grpChg>
        <pc:grpChg chg="add del mod">
          <ac:chgData name="Nino Philip Ramones" userId="1068934f-e3b4-4e88-ba23-4cb57230c594" providerId="ADAL" clId="{8CB2B8AF-A82A-44C4-8ACE-B3900E30AC94}" dt="2023-03-10T09:35:03.417" v="10750" actId="165"/>
          <ac:grpSpMkLst>
            <pc:docMk/>
            <pc:sldMk cId="3899211816" sldId="272"/>
            <ac:grpSpMk id="19" creationId="{F13809C9-F63B-4B80-AC37-0FF13BC4735B}"/>
          </ac:grpSpMkLst>
        </pc:grpChg>
        <pc:picChg chg="add mod ord">
          <ac:chgData name="Nino Philip Ramones" userId="1068934f-e3b4-4e88-ba23-4cb57230c594" providerId="ADAL" clId="{8CB2B8AF-A82A-44C4-8ACE-B3900E30AC94}" dt="2023-03-10T09:35:03.417" v="10750" actId="165"/>
          <ac:picMkLst>
            <pc:docMk/>
            <pc:sldMk cId="3899211816" sldId="272"/>
            <ac:picMk id="9" creationId="{F01F766F-EF1F-068B-8B3D-A6405D4F5958}"/>
          </ac:picMkLst>
        </pc:picChg>
        <pc:picChg chg="mod">
          <ac:chgData name="Nino Philip Ramones" userId="1068934f-e3b4-4e88-ba23-4cb57230c594" providerId="ADAL" clId="{8CB2B8AF-A82A-44C4-8ACE-B3900E30AC94}" dt="2023-03-10T09:35:03.417" v="10750" actId="165"/>
          <ac:picMkLst>
            <pc:docMk/>
            <pc:sldMk cId="3899211816" sldId="272"/>
            <ac:picMk id="11" creationId="{C3F760BF-A504-3095-E051-87A6803F8C03}"/>
          </ac:picMkLst>
        </pc:picChg>
        <pc:picChg chg="add del mod">
          <ac:chgData name="Nino Philip Ramones" userId="1068934f-e3b4-4e88-ba23-4cb57230c594" providerId="ADAL" clId="{8CB2B8AF-A82A-44C4-8ACE-B3900E30AC94}" dt="2023-03-10T09:27:01.692" v="10204" actId="478"/>
          <ac:picMkLst>
            <pc:docMk/>
            <pc:sldMk cId="3899211816" sldId="272"/>
            <ac:picMk id="17" creationId="{1F56E607-2382-DD3C-A28A-B07AF1DA10B4}"/>
          </ac:picMkLst>
        </pc:picChg>
      </pc:sldChg>
      <pc:sldChg chg="addSp delSp modSp add mod">
        <pc:chgData name="Nino Philip Ramones" userId="1068934f-e3b4-4e88-ba23-4cb57230c594" providerId="ADAL" clId="{8CB2B8AF-A82A-44C4-8ACE-B3900E30AC94}" dt="2023-03-10T09:14:26.267" v="10043" actId="1036"/>
        <pc:sldMkLst>
          <pc:docMk/>
          <pc:sldMk cId="3443818821" sldId="273"/>
        </pc:sldMkLst>
        <pc:spChg chg="mod">
          <ac:chgData name="Nino Philip Ramones" userId="1068934f-e3b4-4e88-ba23-4cb57230c594" providerId="ADAL" clId="{8CB2B8AF-A82A-44C4-8ACE-B3900E30AC94}" dt="2023-03-10T09:14:26.267" v="10043" actId="1036"/>
          <ac:spMkLst>
            <pc:docMk/>
            <pc:sldMk cId="3443818821" sldId="273"/>
            <ac:spMk id="6" creationId="{1C139C71-43D8-DA15-F46A-8598CDF1F78A}"/>
          </ac:spMkLst>
        </pc:spChg>
        <pc:spChg chg="del">
          <ac:chgData name="Nino Philip Ramones" userId="1068934f-e3b4-4e88-ba23-4cb57230c594" providerId="ADAL" clId="{8CB2B8AF-A82A-44C4-8ACE-B3900E30AC94}" dt="2023-03-10T09:03:23.153" v="9290" actId="478"/>
          <ac:spMkLst>
            <pc:docMk/>
            <pc:sldMk cId="3443818821" sldId="273"/>
            <ac:spMk id="15" creationId="{193EE4D7-15E9-5C31-3D06-03F1EAB927A2}"/>
          </ac:spMkLst>
        </pc:spChg>
        <pc:spChg chg="del">
          <ac:chgData name="Nino Philip Ramones" userId="1068934f-e3b4-4e88-ba23-4cb57230c594" providerId="ADAL" clId="{8CB2B8AF-A82A-44C4-8ACE-B3900E30AC94}" dt="2023-03-10T08:04:22.458" v="8197" actId="478"/>
          <ac:spMkLst>
            <pc:docMk/>
            <pc:sldMk cId="3443818821" sldId="273"/>
            <ac:spMk id="32" creationId="{BE0F2D78-7E52-801A-9364-1A86C289BFBB}"/>
          </ac:spMkLst>
        </pc:spChg>
        <pc:picChg chg="add mod">
          <ac:chgData name="Nino Philip Ramones" userId="1068934f-e3b4-4e88-ba23-4cb57230c594" providerId="ADAL" clId="{8CB2B8AF-A82A-44C4-8ACE-B3900E30AC94}" dt="2023-03-10T09:14:21.449" v="10040" actId="1035"/>
          <ac:picMkLst>
            <pc:docMk/>
            <pc:sldMk cId="3443818821" sldId="273"/>
            <ac:picMk id="7" creationId="{AD3D76C6-9111-53AC-40E9-02140444FC4C}"/>
          </ac:picMkLst>
        </pc:picChg>
        <pc:picChg chg="del">
          <ac:chgData name="Nino Philip Ramones" userId="1068934f-e3b4-4e88-ba23-4cb57230c594" providerId="ADAL" clId="{8CB2B8AF-A82A-44C4-8ACE-B3900E30AC94}" dt="2023-03-10T08:04:22.458" v="8197" actId="478"/>
          <ac:picMkLst>
            <pc:docMk/>
            <pc:sldMk cId="3443818821" sldId="273"/>
            <ac:picMk id="17" creationId="{8C386B1F-FA73-362E-7B94-37CDA4854262}"/>
          </ac:picMkLst>
        </pc:picChg>
        <pc:picChg chg="del">
          <ac:chgData name="Nino Philip Ramones" userId="1068934f-e3b4-4e88-ba23-4cb57230c594" providerId="ADAL" clId="{8CB2B8AF-A82A-44C4-8ACE-B3900E30AC94}" dt="2023-03-10T08:04:22.458" v="8197" actId="478"/>
          <ac:picMkLst>
            <pc:docMk/>
            <pc:sldMk cId="3443818821" sldId="273"/>
            <ac:picMk id="31" creationId="{7B4E433E-6B7F-E8E9-F0D7-5F0B7CD27CAE}"/>
          </ac:picMkLst>
        </pc:picChg>
      </pc:sldChg>
      <pc:sldChg chg="addSp delSp modSp add mod">
        <pc:chgData name="Nino Philip Ramones" userId="1068934f-e3b4-4e88-ba23-4cb57230c594" providerId="ADAL" clId="{8CB2B8AF-A82A-44C4-8ACE-B3900E30AC94}" dt="2023-03-10T12:52:03.499" v="16225" actId="2711"/>
        <pc:sldMkLst>
          <pc:docMk/>
          <pc:sldMk cId="2667507021" sldId="274"/>
        </pc:sldMkLst>
        <pc:spChg chg="mod">
          <ac:chgData name="Nino Philip Ramones" userId="1068934f-e3b4-4e88-ba23-4cb57230c594" providerId="ADAL" clId="{8CB2B8AF-A82A-44C4-8ACE-B3900E30AC94}" dt="2023-03-10T12:52:03.499" v="16225" actId="2711"/>
          <ac:spMkLst>
            <pc:docMk/>
            <pc:sldMk cId="2667507021" sldId="274"/>
            <ac:spMk id="6" creationId="{1C139C71-43D8-DA15-F46A-8598CDF1F78A}"/>
          </ac:spMkLst>
        </pc:spChg>
        <pc:spChg chg="del">
          <ac:chgData name="Nino Philip Ramones" userId="1068934f-e3b4-4e88-ba23-4cb57230c594" providerId="ADAL" clId="{8CB2B8AF-A82A-44C4-8ACE-B3900E30AC94}" dt="2023-03-10T09:35:39.480" v="10763" actId="478"/>
          <ac:spMkLst>
            <pc:docMk/>
            <pc:sldMk cId="2667507021" sldId="274"/>
            <ac:spMk id="8" creationId="{32B64BE8-E37B-9676-4EB5-17CAABB97627}"/>
          </ac:spMkLst>
        </pc:spChg>
        <pc:spChg chg="add mod">
          <ac:chgData name="Nino Philip Ramones" userId="1068934f-e3b4-4e88-ba23-4cb57230c594" providerId="ADAL" clId="{8CB2B8AF-A82A-44C4-8ACE-B3900E30AC94}" dt="2023-03-10T09:52:32.707" v="11404" actId="164"/>
          <ac:spMkLst>
            <pc:docMk/>
            <pc:sldMk cId="2667507021" sldId="274"/>
            <ac:spMk id="19" creationId="{B15A38C8-A65F-65D6-332D-9EFFBC6DCFD8}"/>
          </ac:spMkLst>
        </pc:spChg>
        <pc:spChg chg="add mod">
          <ac:chgData name="Nino Philip Ramones" userId="1068934f-e3b4-4e88-ba23-4cb57230c594" providerId="ADAL" clId="{8CB2B8AF-A82A-44C4-8ACE-B3900E30AC94}" dt="2023-03-10T09:52:32.707" v="11404" actId="164"/>
          <ac:spMkLst>
            <pc:docMk/>
            <pc:sldMk cId="2667507021" sldId="274"/>
            <ac:spMk id="20" creationId="{85806DA9-5C83-EC88-E43F-5DB6AE6FF2BA}"/>
          </ac:spMkLst>
        </pc:spChg>
        <pc:spChg chg="add mod">
          <ac:chgData name="Nino Philip Ramones" userId="1068934f-e3b4-4e88-ba23-4cb57230c594" providerId="ADAL" clId="{8CB2B8AF-A82A-44C4-8ACE-B3900E30AC94}" dt="2023-03-10T09:52:32.707" v="11404" actId="164"/>
          <ac:spMkLst>
            <pc:docMk/>
            <pc:sldMk cId="2667507021" sldId="274"/>
            <ac:spMk id="21" creationId="{CE94F37A-0EDA-4836-9838-2C23E3A7944C}"/>
          </ac:spMkLst>
        </pc:spChg>
        <pc:spChg chg="add mod">
          <ac:chgData name="Nino Philip Ramones" userId="1068934f-e3b4-4e88-ba23-4cb57230c594" providerId="ADAL" clId="{8CB2B8AF-A82A-44C4-8ACE-B3900E30AC94}" dt="2023-03-10T09:52:32.707" v="11404" actId="164"/>
          <ac:spMkLst>
            <pc:docMk/>
            <pc:sldMk cId="2667507021" sldId="274"/>
            <ac:spMk id="22" creationId="{94585FFC-6D2B-E65E-C96F-586156DF9CF5}"/>
          </ac:spMkLst>
        </pc:spChg>
        <pc:spChg chg="add mod">
          <ac:chgData name="Nino Philip Ramones" userId="1068934f-e3b4-4e88-ba23-4cb57230c594" providerId="ADAL" clId="{8CB2B8AF-A82A-44C4-8ACE-B3900E30AC94}" dt="2023-03-10T09:52:32.707" v="11404" actId="164"/>
          <ac:spMkLst>
            <pc:docMk/>
            <pc:sldMk cId="2667507021" sldId="274"/>
            <ac:spMk id="23" creationId="{2E56D393-C2F9-505D-CEDA-39117BC1B0B6}"/>
          </ac:spMkLst>
        </pc:spChg>
        <pc:spChg chg="add mod">
          <ac:chgData name="Nino Philip Ramones" userId="1068934f-e3b4-4e88-ba23-4cb57230c594" providerId="ADAL" clId="{8CB2B8AF-A82A-44C4-8ACE-B3900E30AC94}" dt="2023-03-10T09:52:32.707" v="11404" actId="164"/>
          <ac:spMkLst>
            <pc:docMk/>
            <pc:sldMk cId="2667507021" sldId="274"/>
            <ac:spMk id="24" creationId="{24AE1E7B-C88E-5CE4-E53E-32EB0A2F4CEF}"/>
          </ac:spMkLst>
        </pc:spChg>
        <pc:spChg chg="add mod">
          <ac:chgData name="Nino Philip Ramones" userId="1068934f-e3b4-4e88-ba23-4cb57230c594" providerId="ADAL" clId="{8CB2B8AF-A82A-44C4-8ACE-B3900E30AC94}" dt="2023-03-10T09:52:32.707" v="11404" actId="164"/>
          <ac:spMkLst>
            <pc:docMk/>
            <pc:sldMk cId="2667507021" sldId="274"/>
            <ac:spMk id="25" creationId="{8267DF8C-21E6-FB68-77FD-EFD19737A019}"/>
          </ac:spMkLst>
        </pc:spChg>
        <pc:spChg chg="add mod">
          <ac:chgData name="Nino Philip Ramones" userId="1068934f-e3b4-4e88-ba23-4cb57230c594" providerId="ADAL" clId="{8CB2B8AF-A82A-44C4-8ACE-B3900E30AC94}" dt="2023-03-10T09:52:32.707" v="11404" actId="164"/>
          <ac:spMkLst>
            <pc:docMk/>
            <pc:sldMk cId="2667507021" sldId="274"/>
            <ac:spMk id="26" creationId="{432B6802-D17F-D37F-463C-0092A34841F5}"/>
          </ac:spMkLst>
        </pc:spChg>
        <pc:grpChg chg="del">
          <ac:chgData name="Nino Philip Ramones" userId="1068934f-e3b4-4e88-ba23-4cb57230c594" providerId="ADAL" clId="{8CB2B8AF-A82A-44C4-8ACE-B3900E30AC94}" dt="2023-03-10T09:35:42.383" v="10764" actId="478"/>
          <ac:grpSpMkLst>
            <pc:docMk/>
            <pc:sldMk cId="2667507021" sldId="274"/>
            <ac:grpSpMk id="10" creationId="{EF7D32B1-2BE2-62C9-1639-CBA2317C664E}"/>
          </ac:grpSpMkLst>
        </pc:grpChg>
        <pc:grpChg chg="del">
          <ac:chgData name="Nino Philip Ramones" userId="1068934f-e3b4-4e88-ba23-4cb57230c594" providerId="ADAL" clId="{8CB2B8AF-A82A-44C4-8ACE-B3900E30AC94}" dt="2023-03-10T09:35:42.383" v="10764" actId="478"/>
          <ac:grpSpMkLst>
            <pc:docMk/>
            <pc:sldMk cId="2667507021" sldId="274"/>
            <ac:grpSpMk id="14" creationId="{0CDE1357-B503-27A5-2291-8FB4E183DE66}"/>
          </ac:grpSpMkLst>
        </pc:grpChg>
        <pc:grpChg chg="add mod">
          <ac:chgData name="Nino Philip Ramones" userId="1068934f-e3b4-4e88-ba23-4cb57230c594" providerId="ADAL" clId="{8CB2B8AF-A82A-44C4-8ACE-B3900E30AC94}" dt="2023-03-10T09:52:32.707" v="11404" actId="164"/>
          <ac:grpSpMkLst>
            <pc:docMk/>
            <pc:sldMk cId="2667507021" sldId="274"/>
            <ac:grpSpMk id="18" creationId="{7D0A2EEA-2CFC-F682-1F9E-2D17C68AB9F9}"/>
          </ac:grpSpMkLst>
        </pc:grpChg>
        <pc:grpChg chg="add mod">
          <ac:chgData name="Nino Philip Ramones" userId="1068934f-e3b4-4e88-ba23-4cb57230c594" providerId="ADAL" clId="{8CB2B8AF-A82A-44C4-8ACE-B3900E30AC94}" dt="2023-03-10T09:52:55.198" v="11410" actId="1036"/>
          <ac:grpSpMkLst>
            <pc:docMk/>
            <pc:sldMk cId="2667507021" sldId="274"/>
            <ac:grpSpMk id="27" creationId="{2526845E-0B01-D685-F863-58009154941E}"/>
          </ac:grpSpMkLst>
        </pc:grpChg>
        <pc:picChg chg="add mod modCrop">
          <ac:chgData name="Nino Philip Ramones" userId="1068934f-e3b4-4e88-ba23-4cb57230c594" providerId="ADAL" clId="{8CB2B8AF-A82A-44C4-8ACE-B3900E30AC94}" dt="2023-03-10T09:38:05.724" v="10802" actId="164"/>
          <ac:picMkLst>
            <pc:docMk/>
            <pc:sldMk cId="2667507021" sldId="274"/>
            <ac:picMk id="15" creationId="{24DA3179-8C0A-2F5F-13EE-1192022EB930}"/>
          </ac:picMkLst>
        </pc:picChg>
        <pc:picChg chg="add mod modCrop">
          <ac:chgData name="Nino Philip Ramones" userId="1068934f-e3b4-4e88-ba23-4cb57230c594" providerId="ADAL" clId="{8CB2B8AF-A82A-44C4-8ACE-B3900E30AC94}" dt="2023-03-10T09:38:05.724" v="10802" actId="164"/>
          <ac:picMkLst>
            <pc:docMk/>
            <pc:sldMk cId="2667507021" sldId="274"/>
            <ac:picMk id="17" creationId="{2BD66BC6-F8E9-B5A2-8CCB-6F110FA6E4D0}"/>
          </ac:picMkLst>
        </pc:picChg>
      </pc:sldChg>
      <pc:sldChg chg="addSp delSp modSp add mod ord">
        <pc:chgData name="Nino Philip Ramones" userId="1068934f-e3b4-4e88-ba23-4cb57230c594" providerId="ADAL" clId="{8CB2B8AF-A82A-44C4-8ACE-B3900E30AC94}" dt="2023-03-10T12:46:45.793" v="16214" actId="2711"/>
        <pc:sldMkLst>
          <pc:docMk/>
          <pc:sldMk cId="1177777954" sldId="275"/>
        </pc:sldMkLst>
        <pc:spChg chg="mod">
          <ac:chgData name="Nino Philip Ramones" userId="1068934f-e3b4-4e88-ba23-4cb57230c594" providerId="ADAL" clId="{8CB2B8AF-A82A-44C4-8ACE-B3900E30AC94}" dt="2023-03-10T12:46:45.793" v="16214" actId="2711"/>
          <ac:spMkLst>
            <pc:docMk/>
            <pc:sldMk cId="1177777954" sldId="275"/>
            <ac:spMk id="6" creationId="{1C139C71-43D8-DA15-F46A-8598CDF1F78A}"/>
          </ac:spMkLst>
        </pc:spChg>
        <pc:spChg chg="mod topLvl">
          <ac:chgData name="Nino Philip Ramones" userId="1068934f-e3b4-4e88-ba23-4cb57230c594" providerId="ADAL" clId="{8CB2B8AF-A82A-44C4-8ACE-B3900E30AC94}" dt="2023-03-10T10:08:05.992" v="12133" actId="20577"/>
          <ac:spMkLst>
            <pc:docMk/>
            <pc:sldMk cId="1177777954" sldId="275"/>
            <ac:spMk id="12" creationId="{AD7D5167-17EB-F762-000C-3D04B918107A}"/>
          </ac:spMkLst>
        </pc:spChg>
        <pc:spChg chg="mod topLvl">
          <ac:chgData name="Nino Philip Ramones" userId="1068934f-e3b4-4e88-ba23-4cb57230c594" providerId="ADAL" clId="{8CB2B8AF-A82A-44C4-8ACE-B3900E30AC94}" dt="2023-03-10T09:57:52.215" v="11455" actId="164"/>
          <ac:spMkLst>
            <pc:docMk/>
            <pc:sldMk cId="1177777954" sldId="275"/>
            <ac:spMk id="13" creationId="{E7B50B3A-133F-FA4D-C075-BA62ED3FA83D}"/>
          </ac:spMkLst>
        </pc:spChg>
        <pc:grpChg chg="del mod topLvl">
          <ac:chgData name="Nino Philip Ramones" userId="1068934f-e3b4-4e88-ba23-4cb57230c594" providerId="ADAL" clId="{8CB2B8AF-A82A-44C4-8ACE-B3900E30AC94}" dt="2023-03-10T09:54:25.760" v="11427" actId="165"/>
          <ac:grpSpMkLst>
            <pc:docMk/>
            <pc:sldMk cId="1177777954" sldId="275"/>
            <ac:grpSpMk id="10" creationId="{EF7D32B1-2BE2-62C9-1639-CBA2317C664E}"/>
          </ac:grpSpMkLst>
        </pc:grpChg>
        <pc:grpChg chg="del mod topLvl">
          <ac:chgData name="Nino Philip Ramones" userId="1068934f-e3b4-4e88-ba23-4cb57230c594" providerId="ADAL" clId="{8CB2B8AF-A82A-44C4-8ACE-B3900E30AC94}" dt="2023-03-10T09:54:30.193" v="11428" actId="165"/>
          <ac:grpSpMkLst>
            <pc:docMk/>
            <pc:sldMk cId="1177777954" sldId="275"/>
            <ac:grpSpMk id="14" creationId="{0CDE1357-B503-27A5-2291-8FB4E183DE66}"/>
          </ac:grpSpMkLst>
        </pc:grpChg>
        <pc:grpChg chg="add del mod">
          <ac:chgData name="Nino Philip Ramones" userId="1068934f-e3b4-4e88-ba23-4cb57230c594" providerId="ADAL" clId="{8CB2B8AF-A82A-44C4-8ACE-B3900E30AC94}" dt="2023-03-10T09:54:22.356" v="11426" actId="165"/>
          <ac:grpSpMkLst>
            <pc:docMk/>
            <pc:sldMk cId="1177777954" sldId="275"/>
            <ac:grpSpMk id="18" creationId="{3E2E4942-CCBF-44EE-91A5-7EC09DF6428B}"/>
          </ac:grpSpMkLst>
        </pc:grpChg>
        <pc:grpChg chg="add mod">
          <ac:chgData name="Nino Philip Ramones" userId="1068934f-e3b4-4e88-ba23-4cb57230c594" providerId="ADAL" clId="{8CB2B8AF-A82A-44C4-8ACE-B3900E30AC94}" dt="2023-03-10T10:10:12.851" v="12261" actId="1036"/>
          <ac:grpSpMkLst>
            <pc:docMk/>
            <pc:sldMk cId="1177777954" sldId="275"/>
            <ac:grpSpMk id="19" creationId="{FCB3A31E-2CF9-20C3-AFA9-D2FFCF8A723E}"/>
          </ac:grpSpMkLst>
        </pc:grpChg>
        <pc:picChg chg="del mod topLvl">
          <ac:chgData name="Nino Philip Ramones" userId="1068934f-e3b4-4e88-ba23-4cb57230c594" providerId="ADAL" clId="{8CB2B8AF-A82A-44C4-8ACE-B3900E30AC94}" dt="2023-03-10T09:54:35.439" v="11429" actId="478"/>
          <ac:picMkLst>
            <pc:docMk/>
            <pc:sldMk cId="1177777954" sldId="275"/>
            <ac:picMk id="9" creationId="{F01F766F-EF1F-068B-8B3D-A6405D4F5958}"/>
          </ac:picMkLst>
        </pc:picChg>
        <pc:picChg chg="del mod topLvl">
          <ac:chgData name="Nino Philip Ramones" userId="1068934f-e3b4-4e88-ba23-4cb57230c594" providerId="ADAL" clId="{8CB2B8AF-A82A-44C4-8ACE-B3900E30AC94}" dt="2023-03-10T09:54:35.439" v="11429" actId="478"/>
          <ac:picMkLst>
            <pc:docMk/>
            <pc:sldMk cId="1177777954" sldId="275"/>
            <ac:picMk id="11" creationId="{C3F760BF-A504-3095-E051-87A6803F8C03}"/>
          </ac:picMkLst>
        </pc:picChg>
        <pc:picChg chg="add mod ord">
          <ac:chgData name="Nino Philip Ramones" userId="1068934f-e3b4-4e88-ba23-4cb57230c594" providerId="ADAL" clId="{8CB2B8AF-A82A-44C4-8ACE-B3900E30AC94}" dt="2023-03-10T09:57:52.215" v="11455" actId="164"/>
          <ac:picMkLst>
            <pc:docMk/>
            <pc:sldMk cId="1177777954" sldId="275"/>
            <ac:picMk id="15" creationId="{4D4C0BBB-B035-C03F-1635-72E483087697}"/>
          </ac:picMkLst>
        </pc:picChg>
        <pc:picChg chg="add mod ord">
          <ac:chgData name="Nino Philip Ramones" userId="1068934f-e3b4-4e88-ba23-4cb57230c594" providerId="ADAL" clId="{8CB2B8AF-A82A-44C4-8ACE-B3900E30AC94}" dt="2023-03-10T09:57:52.215" v="11455" actId="164"/>
          <ac:picMkLst>
            <pc:docMk/>
            <pc:sldMk cId="1177777954" sldId="275"/>
            <ac:picMk id="17" creationId="{7AB7EA34-6FDB-6576-F865-085BFEFF8DB1}"/>
          </ac:picMkLst>
        </pc:picChg>
      </pc:sldChg>
      <pc:sldChg chg="addSp delSp modSp add mod ord">
        <pc:chgData name="Nino Philip Ramones" userId="1068934f-e3b4-4e88-ba23-4cb57230c594" providerId="ADAL" clId="{8CB2B8AF-A82A-44C4-8ACE-B3900E30AC94}" dt="2023-03-10T12:53:38.066" v="16233" actId="2711"/>
        <pc:sldMkLst>
          <pc:docMk/>
          <pc:sldMk cId="2937963568" sldId="276"/>
        </pc:sldMkLst>
        <pc:spChg chg="mod">
          <ac:chgData name="Nino Philip Ramones" userId="1068934f-e3b4-4e88-ba23-4cb57230c594" providerId="ADAL" clId="{8CB2B8AF-A82A-44C4-8ACE-B3900E30AC94}" dt="2023-03-10T12:53:38.066" v="16233" actId="2711"/>
          <ac:spMkLst>
            <pc:docMk/>
            <pc:sldMk cId="2937963568" sldId="276"/>
            <ac:spMk id="6" creationId="{1C139C71-43D8-DA15-F46A-8598CDF1F78A}"/>
          </ac:spMkLst>
        </pc:spChg>
        <pc:spChg chg="add mod">
          <ac:chgData name="Nino Philip Ramones" userId="1068934f-e3b4-4e88-ba23-4cb57230c594" providerId="ADAL" clId="{8CB2B8AF-A82A-44C4-8ACE-B3900E30AC94}" dt="2023-03-10T10:39:29.480" v="13042" actId="164"/>
          <ac:spMkLst>
            <pc:docMk/>
            <pc:sldMk cId="2937963568" sldId="276"/>
            <ac:spMk id="9" creationId="{D7B748DE-C7F9-4993-C68E-2D6176B9CF17}"/>
          </ac:spMkLst>
        </pc:spChg>
        <pc:spChg chg="add mod">
          <ac:chgData name="Nino Philip Ramones" userId="1068934f-e3b4-4e88-ba23-4cb57230c594" providerId="ADAL" clId="{8CB2B8AF-A82A-44C4-8ACE-B3900E30AC94}" dt="2023-03-10T10:39:29.480" v="13042" actId="164"/>
          <ac:spMkLst>
            <pc:docMk/>
            <pc:sldMk cId="2937963568" sldId="276"/>
            <ac:spMk id="10" creationId="{E37A7810-8182-90CC-4F4B-B9D824C2F463}"/>
          </ac:spMkLst>
        </pc:spChg>
        <pc:spChg chg="add del mod">
          <ac:chgData name="Nino Philip Ramones" userId="1068934f-e3b4-4e88-ba23-4cb57230c594" providerId="ADAL" clId="{8CB2B8AF-A82A-44C4-8ACE-B3900E30AC94}" dt="2023-03-10T10:22:30.222" v="12324" actId="478"/>
          <ac:spMkLst>
            <pc:docMk/>
            <pc:sldMk cId="2937963568" sldId="276"/>
            <ac:spMk id="11" creationId="{F4527C03-C180-1A96-9CC4-1E06AE470B12}"/>
          </ac:spMkLst>
        </pc:spChg>
        <pc:spChg chg="add del mod">
          <ac:chgData name="Nino Philip Ramones" userId="1068934f-e3b4-4e88-ba23-4cb57230c594" providerId="ADAL" clId="{8CB2B8AF-A82A-44C4-8ACE-B3900E30AC94}" dt="2023-03-10T10:22:30.222" v="12324" actId="478"/>
          <ac:spMkLst>
            <pc:docMk/>
            <pc:sldMk cId="2937963568" sldId="276"/>
            <ac:spMk id="12" creationId="{879A5533-5BF3-2180-39B0-4452DE6616D3}"/>
          </ac:spMkLst>
        </pc:spChg>
        <pc:grpChg chg="add mod">
          <ac:chgData name="Nino Philip Ramones" userId="1068934f-e3b4-4e88-ba23-4cb57230c594" providerId="ADAL" clId="{8CB2B8AF-A82A-44C4-8ACE-B3900E30AC94}" dt="2023-03-10T10:39:36.447" v="13044" actId="1036"/>
          <ac:grpSpMkLst>
            <pc:docMk/>
            <pc:sldMk cId="2937963568" sldId="276"/>
            <ac:grpSpMk id="14" creationId="{34CA52C8-C713-C249-050F-5B3E011AE13B}"/>
          </ac:grpSpMkLst>
        </pc:grpChg>
        <pc:grpChg chg="del">
          <ac:chgData name="Nino Philip Ramones" userId="1068934f-e3b4-4e88-ba23-4cb57230c594" providerId="ADAL" clId="{8CB2B8AF-A82A-44C4-8ACE-B3900E30AC94}" dt="2023-03-10T10:14:45.905" v="12303" actId="478"/>
          <ac:grpSpMkLst>
            <pc:docMk/>
            <pc:sldMk cId="2937963568" sldId="276"/>
            <ac:grpSpMk id="27" creationId="{2526845E-0B01-D685-F863-58009154941E}"/>
          </ac:grpSpMkLst>
        </pc:grpChg>
        <pc:picChg chg="add mod">
          <ac:chgData name="Nino Philip Ramones" userId="1068934f-e3b4-4e88-ba23-4cb57230c594" providerId="ADAL" clId="{8CB2B8AF-A82A-44C4-8ACE-B3900E30AC94}" dt="2023-03-10T10:39:29.480" v="13042" actId="164"/>
          <ac:picMkLst>
            <pc:docMk/>
            <pc:sldMk cId="2937963568" sldId="276"/>
            <ac:picMk id="8" creationId="{6F6654E2-0BBF-D465-6885-AB1C2FC7E28E}"/>
          </ac:picMkLst>
        </pc:picChg>
        <pc:cxnChg chg="add del mod">
          <ac:chgData name="Nino Philip Ramones" userId="1068934f-e3b4-4e88-ba23-4cb57230c594" providerId="ADAL" clId="{8CB2B8AF-A82A-44C4-8ACE-B3900E30AC94}" dt="2023-03-10T10:38:06.019" v="12928" actId="478"/>
          <ac:cxnSpMkLst>
            <pc:docMk/>
            <pc:sldMk cId="2937963568" sldId="276"/>
            <ac:cxnSpMk id="13" creationId="{82CB3590-AE72-4412-007C-EF3FD4585CE5}"/>
          </ac:cxnSpMkLst>
        </pc:cxnChg>
      </pc:sldChg>
      <pc:sldChg chg="addSp modSp add mod ord">
        <pc:chgData name="Nino Philip Ramones" userId="1068934f-e3b4-4e88-ba23-4cb57230c594" providerId="ADAL" clId="{8CB2B8AF-A82A-44C4-8ACE-B3900E30AC94}" dt="2023-03-10T12:46:26.167" v="16213" actId="2711"/>
        <pc:sldMkLst>
          <pc:docMk/>
          <pc:sldMk cId="3053214848" sldId="277"/>
        </pc:sldMkLst>
        <pc:spChg chg="mod">
          <ac:chgData name="Nino Philip Ramones" userId="1068934f-e3b4-4e88-ba23-4cb57230c594" providerId="ADAL" clId="{8CB2B8AF-A82A-44C4-8ACE-B3900E30AC94}" dt="2023-03-10T12:46:26.167" v="16213" actId="2711"/>
          <ac:spMkLst>
            <pc:docMk/>
            <pc:sldMk cId="3053214848" sldId="277"/>
            <ac:spMk id="6" creationId="{1C139C71-43D8-DA15-F46A-8598CDF1F78A}"/>
          </ac:spMkLst>
        </pc:spChg>
        <pc:spChg chg="mod">
          <ac:chgData name="Nino Philip Ramones" userId="1068934f-e3b4-4e88-ba23-4cb57230c594" providerId="ADAL" clId="{8CB2B8AF-A82A-44C4-8ACE-B3900E30AC94}" dt="2023-03-10T10:41:33.554" v="13067" actId="20577"/>
          <ac:spMkLst>
            <pc:docMk/>
            <pc:sldMk cId="3053214848" sldId="277"/>
            <ac:spMk id="8" creationId="{32B64BE8-E37B-9676-4EB5-17CAABB97627}"/>
          </ac:spMkLst>
        </pc:spChg>
        <pc:spChg chg="mod">
          <ac:chgData name="Nino Philip Ramones" userId="1068934f-e3b4-4e88-ba23-4cb57230c594" providerId="ADAL" clId="{8CB2B8AF-A82A-44C4-8ACE-B3900E30AC94}" dt="2023-03-10T10:45:29.322" v="13286" actId="20577"/>
          <ac:spMkLst>
            <pc:docMk/>
            <pc:sldMk cId="3053214848" sldId="277"/>
            <ac:spMk id="13" creationId="{E7B50B3A-133F-FA4D-C075-BA62ED3FA83D}"/>
          </ac:spMkLst>
        </pc:spChg>
        <pc:picChg chg="add mod">
          <ac:chgData name="Nino Philip Ramones" userId="1068934f-e3b4-4e88-ba23-4cb57230c594" providerId="ADAL" clId="{8CB2B8AF-A82A-44C4-8ACE-B3900E30AC94}" dt="2023-03-10T10:42:02.340" v="13072" actId="14100"/>
          <ac:picMkLst>
            <pc:docMk/>
            <pc:sldMk cId="3053214848" sldId="277"/>
            <ac:picMk id="15" creationId="{1EB88930-A639-691E-0FCA-B6C35CBC3F9D}"/>
          </ac:picMkLst>
        </pc:picChg>
      </pc:sldChg>
      <pc:sldChg chg="addSp delSp modSp add mod ord">
        <pc:chgData name="Nino Philip Ramones" userId="1068934f-e3b4-4e88-ba23-4cb57230c594" providerId="ADAL" clId="{8CB2B8AF-A82A-44C4-8ACE-B3900E30AC94}" dt="2023-03-10T12:54:05.880" v="16236" actId="2711"/>
        <pc:sldMkLst>
          <pc:docMk/>
          <pc:sldMk cId="589416536" sldId="278"/>
        </pc:sldMkLst>
        <pc:spChg chg="mod">
          <ac:chgData name="Nino Philip Ramones" userId="1068934f-e3b4-4e88-ba23-4cb57230c594" providerId="ADAL" clId="{8CB2B8AF-A82A-44C4-8ACE-B3900E30AC94}" dt="2023-03-10T12:54:05.880" v="16236" actId="2711"/>
          <ac:spMkLst>
            <pc:docMk/>
            <pc:sldMk cId="589416536" sldId="278"/>
            <ac:spMk id="6" creationId="{1C139C71-43D8-DA15-F46A-8598CDF1F78A}"/>
          </ac:spMkLst>
        </pc:spChg>
        <pc:spChg chg="del">
          <ac:chgData name="Nino Philip Ramones" userId="1068934f-e3b4-4e88-ba23-4cb57230c594" providerId="ADAL" clId="{8CB2B8AF-A82A-44C4-8ACE-B3900E30AC94}" dt="2023-03-10T11:07:11.743" v="14143" actId="478"/>
          <ac:spMkLst>
            <pc:docMk/>
            <pc:sldMk cId="589416536" sldId="278"/>
            <ac:spMk id="19" creationId="{B15A38C8-A65F-65D6-332D-9EFFBC6DCFD8}"/>
          </ac:spMkLst>
        </pc:spChg>
        <pc:spChg chg="del">
          <ac:chgData name="Nino Philip Ramones" userId="1068934f-e3b4-4e88-ba23-4cb57230c594" providerId="ADAL" clId="{8CB2B8AF-A82A-44C4-8ACE-B3900E30AC94}" dt="2023-03-10T11:07:11.743" v="14143" actId="478"/>
          <ac:spMkLst>
            <pc:docMk/>
            <pc:sldMk cId="589416536" sldId="278"/>
            <ac:spMk id="20" creationId="{85806DA9-5C83-EC88-E43F-5DB6AE6FF2BA}"/>
          </ac:spMkLst>
        </pc:spChg>
        <pc:spChg chg="del">
          <ac:chgData name="Nino Philip Ramones" userId="1068934f-e3b4-4e88-ba23-4cb57230c594" providerId="ADAL" clId="{8CB2B8AF-A82A-44C4-8ACE-B3900E30AC94}" dt="2023-03-10T11:07:11.743" v="14143" actId="478"/>
          <ac:spMkLst>
            <pc:docMk/>
            <pc:sldMk cId="589416536" sldId="278"/>
            <ac:spMk id="21" creationId="{CE94F37A-0EDA-4836-9838-2C23E3A7944C}"/>
          </ac:spMkLst>
        </pc:spChg>
        <pc:spChg chg="del">
          <ac:chgData name="Nino Philip Ramones" userId="1068934f-e3b4-4e88-ba23-4cb57230c594" providerId="ADAL" clId="{8CB2B8AF-A82A-44C4-8ACE-B3900E30AC94}" dt="2023-03-10T11:07:11.743" v="14143" actId="478"/>
          <ac:spMkLst>
            <pc:docMk/>
            <pc:sldMk cId="589416536" sldId="278"/>
            <ac:spMk id="22" creationId="{94585FFC-6D2B-E65E-C96F-586156DF9CF5}"/>
          </ac:spMkLst>
        </pc:spChg>
        <pc:spChg chg="del">
          <ac:chgData name="Nino Philip Ramones" userId="1068934f-e3b4-4e88-ba23-4cb57230c594" providerId="ADAL" clId="{8CB2B8AF-A82A-44C4-8ACE-B3900E30AC94}" dt="2023-03-10T11:07:11.743" v="14143" actId="478"/>
          <ac:spMkLst>
            <pc:docMk/>
            <pc:sldMk cId="589416536" sldId="278"/>
            <ac:spMk id="23" creationId="{2E56D393-C2F9-505D-CEDA-39117BC1B0B6}"/>
          </ac:spMkLst>
        </pc:spChg>
        <pc:spChg chg="del">
          <ac:chgData name="Nino Philip Ramones" userId="1068934f-e3b4-4e88-ba23-4cb57230c594" providerId="ADAL" clId="{8CB2B8AF-A82A-44C4-8ACE-B3900E30AC94}" dt="2023-03-10T11:07:11.743" v="14143" actId="478"/>
          <ac:spMkLst>
            <pc:docMk/>
            <pc:sldMk cId="589416536" sldId="278"/>
            <ac:spMk id="24" creationId="{24AE1E7B-C88E-5CE4-E53E-32EB0A2F4CEF}"/>
          </ac:spMkLst>
        </pc:spChg>
        <pc:spChg chg="del">
          <ac:chgData name="Nino Philip Ramones" userId="1068934f-e3b4-4e88-ba23-4cb57230c594" providerId="ADAL" clId="{8CB2B8AF-A82A-44C4-8ACE-B3900E30AC94}" dt="2023-03-10T11:07:11.743" v="14143" actId="478"/>
          <ac:spMkLst>
            <pc:docMk/>
            <pc:sldMk cId="589416536" sldId="278"/>
            <ac:spMk id="25" creationId="{8267DF8C-21E6-FB68-77FD-EFD19737A019}"/>
          </ac:spMkLst>
        </pc:spChg>
        <pc:spChg chg="del mod topLvl">
          <ac:chgData name="Nino Philip Ramones" userId="1068934f-e3b4-4e88-ba23-4cb57230c594" providerId="ADAL" clId="{8CB2B8AF-A82A-44C4-8ACE-B3900E30AC94}" dt="2023-03-10T11:23:09.033" v="14215" actId="478"/>
          <ac:spMkLst>
            <pc:docMk/>
            <pc:sldMk cId="589416536" sldId="278"/>
            <ac:spMk id="26" creationId="{432B6802-D17F-D37F-463C-0092A34841F5}"/>
          </ac:spMkLst>
        </pc:spChg>
        <pc:grpChg chg="add mod">
          <ac:chgData name="Nino Philip Ramones" userId="1068934f-e3b4-4e88-ba23-4cb57230c594" providerId="ADAL" clId="{8CB2B8AF-A82A-44C4-8ACE-B3900E30AC94}" dt="2023-03-10T11:34:30.386" v="15133" actId="1036"/>
          <ac:grpSpMkLst>
            <pc:docMk/>
            <pc:sldMk cId="589416536" sldId="278"/>
            <ac:grpSpMk id="9" creationId="{D8F08FAD-C798-7881-2F7F-E0E15A3C7974}"/>
          </ac:grpSpMkLst>
        </pc:grpChg>
        <pc:grpChg chg="del">
          <ac:chgData name="Nino Philip Ramones" userId="1068934f-e3b4-4e88-ba23-4cb57230c594" providerId="ADAL" clId="{8CB2B8AF-A82A-44C4-8ACE-B3900E30AC94}" dt="2023-03-10T11:07:14.689" v="14144" actId="478"/>
          <ac:grpSpMkLst>
            <pc:docMk/>
            <pc:sldMk cId="589416536" sldId="278"/>
            <ac:grpSpMk id="18" creationId="{7D0A2EEA-2CFC-F682-1F9E-2D17C68AB9F9}"/>
          </ac:grpSpMkLst>
        </pc:grpChg>
        <pc:grpChg chg="del">
          <ac:chgData name="Nino Philip Ramones" userId="1068934f-e3b4-4e88-ba23-4cb57230c594" providerId="ADAL" clId="{8CB2B8AF-A82A-44C4-8ACE-B3900E30AC94}" dt="2023-03-10T11:23:09.033" v="14215" actId="478"/>
          <ac:grpSpMkLst>
            <pc:docMk/>
            <pc:sldMk cId="589416536" sldId="278"/>
            <ac:grpSpMk id="27" creationId="{2526845E-0B01-D685-F863-58009154941E}"/>
          </ac:grpSpMkLst>
        </pc:grpChg>
        <pc:picChg chg="add mod modCrop">
          <ac:chgData name="Nino Philip Ramones" userId="1068934f-e3b4-4e88-ba23-4cb57230c594" providerId="ADAL" clId="{8CB2B8AF-A82A-44C4-8ACE-B3900E30AC94}" dt="2023-03-10T11:34:14.185" v="15122" actId="164"/>
          <ac:picMkLst>
            <pc:docMk/>
            <pc:sldMk cId="589416536" sldId="278"/>
            <ac:picMk id="8" creationId="{D8976520-B2EC-28B0-DDCD-5492B8FB697F}"/>
          </ac:picMkLst>
        </pc:picChg>
        <pc:picChg chg="mod topLvl modCrop">
          <ac:chgData name="Nino Philip Ramones" userId="1068934f-e3b4-4e88-ba23-4cb57230c594" providerId="ADAL" clId="{8CB2B8AF-A82A-44C4-8ACE-B3900E30AC94}" dt="2023-03-10T11:34:14.185" v="15122" actId="164"/>
          <ac:picMkLst>
            <pc:docMk/>
            <pc:sldMk cId="589416536" sldId="278"/>
            <ac:picMk id="15" creationId="{24DA3179-8C0A-2F5F-13EE-1192022EB930}"/>
          </ac:picMkLst>
        </pc:picChg>
        <pc:picChg chg="del">
          <ac:chgData name="Nino Philip Ramones" userId="1068934f-e3b4-4e88-ba23-4cb57230c594" providerId="ADAL" clId="{8CB2B8AF-A82A-44C4-8ACE-B3900E30AC94}" dt="2023-03-10T11:07:14.689" v="14144" actId="478"/>
          <ac:picMkLst>
            <pc:docMk/>
            <pc:sldMk cId="589416536" sldId="278"/>
            <ac:picMk id="17" creationId="{2BD66BC6-F8E9-B5A2-8CCB-6F110FA6E4D0}"/>
          </ac:picMkLst>
        </pc:picChg>
      </pc:sldChg>
      <pc:sldChg chg="addSp delSp modSp add mod ord">
        <pc:chgData name="Nino Philip Ramones" userId="1068934f-e3b4-4e88-ba23-4cb57230c594" providerId="ADAL" clId="{8CB2B8AF-A82A-44C4-8ACE-B3900E30AC94}" dt="2023-03-10T12:58:27.943" v="16430" actId="2711"/>
        <pc:sldMkLst>
          <pc:docMk/>
          <pc:sldMk cId="2668961407" sldId="279"/>
        </pc:sldMkLst>
        <pc:spChg chg="mod">
          <ac:chgData name="Nino Philip Ramones" userId="1068934f-e3b4-4e88-ba23-4cb57230c594" providerId="ADAL" clId="{8CB2B8AF-A82A-44C4-8ACE-B3900E30AC94}" dt="2023-03-10T12:57:49.213" v="16427" actId="2711"/>
          <ac:spMkLst>
            <pc:docMk/>
            <pc:sldMk cId="2668961407" sldId="279"/>
            <ac:spMk id="6" creationId="{1C139C71-43D8-DA15-F46A-8598CDF1F78A}"/>
          </ac:spMkLst>
        </pc:spChg>
        <pc:spChg chg="mod">
          <ac:chgData name="Nino Philip Ramones" userId="1068934f-e3b4-4e88-ba23-4cb57230c594" providerId="ADAL" clId="{8CB2B8AF-A82A-44C4-8ACE-B3900E30AC94}" dt="2023-03-10T11:36:55.330" v="15152" actId="20577"/>
          <ac:spMkLst>
            <pc:docMk/>
            <pc:sldMk cId="2668961407" sldId="279"/>
            <ac:spMk id="8" creationId="{32B64BE8-E37B-9676-4EB5-17CAABB97627}"/>
          </ac:spMkLst>
        </pc:spChg>
        <pc:spChg chg="mod">
          <ac:chgData name="Nino Philip Ramones" userId="1068934f-e3b4-4e88-ba23-4cb57230c594" providerId="ADAL" clId="{8CB2B8AF-A82A-44C4-8ACE-B3900E30AC94}" dt="2023-03-10T11:37:29.142" v="15164" actId="20577"/>
          <ac:spMkLst>
            <pc:docMk/>
            <pc:sldMk cId="2668961407" sldId="279"/>
            <ac:spMk id="13" creationId="{E7B50B3A-133F-FA4D-C075-BA62ED3FA83D}"/>
          </ac:spMkLst>
        </pc:spChg>
        <pc:spChg chg="add mod">
          <ac:chgData name="Nino Philip Ramones" userId="1068934f-e3b4-4e88-ba23-4cb57230c594" providerId="ADAL" clId="{8CB2B8AF-A82A-44C4-8ACE-B3900E30AC94}" dt="2023-03-10T12:58:07.637" v="16428" actId="1582"/>
          <ac:spMkLst>
            <pc:docMk/>
            <pc:sldMk cId="2668961407" sldId="279"/>
            <ac:spMk id="17" creationId="{D6CD9F27-3726-A4CE-B72A-5491ED86E631}"/>
          </ac:spMkLst>
        </pc:spChg>
        <pc:spChg chg="add mod">
          <ac:chgData name="Nino Philip Ramones" userId="1068934f-e3b4-4e88-ba23-4cb57230c594" providerId="ADAL" clId="{8CB2B8AF-A82A-44C4-8ACE-B3900E30AC94}" dt="2023-03-10T12:58:27.943" v="16430" actId="2711"/>
          <ac:spMkLst>
            <pc:docMk/>
            <pc:sldMk cId="2668961407" sldId="279"/>
            <ac:spMk id="18" creationId="{AF367E45-8898-6A0D-8E8D-3F31A44D3CA9}"/>
          </ac:spMkLst>
        </pc:spChg>
        <pc:picChg chg="del">
          <ac:chgData name="Nino Philip Ramones" userId="1068934f-e3b4-4e88-ba23-4cb57230c594" providerId="ADAL" clId="{8CB2B8AF-A82A-44C4-8ACE-B3900E30AC94}" dt="2023-03-10T11:36:58.363" v="15153" actId="478"/>
          <ac:picMkLst>
            <pc:docMk/>
            <pc:sldMk cId="2668961407" sldId="279"/>
            <ac:picMk id="15" creationId="{1EB88930-A639-691E-0FCA-B6C35CBC3F9D}"/>
          </ac:picMkLst>
        </pc:picChg>
        <pc:picChg chg="add mod">
          <ac:chgData name="Nino Philip Ramones" userId="1068934f-e3b4-4e88-ba23-4cb57230c594" providerId="ADAL" clId="{8CB2B8AF-A82A-44C4-8ACE-B3900E30AC94}" dt="2023-03-10T11:37:25.304" v="15158" actId="14100"/>
          <ac:picMkLst>
            <pc:docMk/>
            <pc:sldMk cId="2668961407" sldId="279"/>
            <ac:picMk id="16" creationId="{AC1DEE82-940E-2615-BE26-3E0B6618064F}"/>
          </ac:picMkLst>
        </pc:picChg>
      </pc:sldChg>
      <pc:sldChg chg="addSp delSp modSp add mod ord">
        <pc:chgData name="Nino Philip Ramones" userId="1068934f-e3b4-4e88-ba23-4cb57230c594" providerId="ADAL" clId="{8CB2B8AF-A82A-44C4-8ACE-B3900E30AC94}" dt="2023-03-10T13:16:43.734" v="17198" actId="255"/>
        <pc:sldMkLst>
          <pc:docMk/>
          <pc:sldMk cId="3713819476" sldId="280"/>
        </pc:sldMkLst>
        <pc:spChg chg="mod">
          <ac:chgData name="Nino Philip Ramones" userId="1068934f-e3b4-4e88-ba23-4cb57230c594" providerId="ADAL" clId="{8CB2B8AF-A82A-44C4-8ACE-B3900E30AC94}" dt="2023-03-10T13:16:43.734" v="17198" actId="255"/>
          <ac:spMkLst>
            <pc:docMk/>
            <pc:sldMk cId="3713819476" sldId="280"/>
            <ac:spMk id="6" creationId="{1C139C71-43D8-DA15-F46A-8598CDF1F78A}"/>
          </ac:spMkLst>
        </pc:spChg>
        <pc:grpChg chg="del">
          <ac:chgData name="Nino Philip Ramones" userId="1068934f-e3b4-4e88-ba23-4cb57230c594" providerId="ADAL" clId="{8CB2B8AF-A82A-44C4-8ACE-B3900E30AC94}" dt="2023-03-10T12:58:54.126" v="16434" actId="478"/>
          <ac:grpSpMkLst>
            <pc:docMk/>
            <pc:sldMk cId="3713819476" sldId="280"/>
            <ac:grpSpMk id="9" creationId="{D8F08FAD-C798-7881-2F7F-E0E15A3C7974}"/>
          </ac:grpSpMkLst>
        </pc:grpChg>
        <pc:picChg chg="del topLvl">
          <ac:chgData name="Nino Philip Ramones" userId="1068934f-e3b4-4e88-ba23-4cb57230c594" providerId="ADAL" clId="{8CB2B8AF-A82A-44C4-8ACE-B3900E30AC94}" dt="2023-03-10T12:58:54.126" v="16434" actId="478"/>
          <ac:picMkLst>
            <pc:docMk/>
            <pc:sldMk cId="3713819476" sldId="280"/>
            <ac:picMk id="8" creationId="{D8976520-B2EC-28B0-DDCD-5492B8FB697F}"/>
          </ac:picMkLst>
        </pc:picChg>
        <pc:picChg chg="add mod modCrop">
          <ac:chgData name="Nino Philip Ramones" userId="1068934f-e3b4-4e88-ba23-4cb57230c594" providerId="ADAL" clId="{8CB2B8AF-A82A-44C4-8ACE-B3900E30AC94}" dt="2023-03-10T13:06:19.063" v="16503" actId="1076"/>
          <ac:picMkLst>
            <pc:docMk/>
            <pc:sldMk cId="3713819476" sldId="280"/>
            <ac:picMk id="10" creationId="{2EAB68FA-8686-0460-F630-6BD6B0D44DE3}"/>
          </ac:picMkLst>
        </pc:picChg>
        <pc:picChg chg="topLvl">
          <ac:chgData name="Nino Philip Ramones" userId="1068934f-e3b4-4e88-ba23-4cb57230c594" providerId="ADAL" clId="{8CB2B8AF-A82A-44C4-8ACE-B3900E30AC94}" dt="2023-03-10T12:58:54.126" v="16434" actId="478"/>
          <ac:picMkLst>
            <pc:docMk/>
            <pc:sldMk cId="3713819476" sldId="280"/>
            <ac:picMk id="15" creationId="{24DA3179-8C0A-2F5F-13EE-1192022EB930}"/>
          </ac:picMkLst>
        </pc:picChg>
      </pc:sldChg>
      <pc:sldChg chg="addSp delSp modSp add mod ord">
        <pc:chgData name="Nino Philip Ramones" userId="1068934f-e3b4-4e88-ba23-4cb57230c594" providerId="ADAL" clId="{8CB2B8AF-A82A-44C4-8ACE-B3900E30AC94}" dt="2023-03-10T13:57:49.949" v="20018" actId="2711"/>
        <pc:sldMkLst>
          <pc:docMk/>
          <pc:sldMk cId="3042634148" sldId="281"/>
        </pc:sldMkLst>
        <pc:spChg chg="mod">
          <ac:chgData name="Nino Philip Ramones" userId="1068934f-e3b4-4e88-ba23-4cb57230c594" providerId="ADAL" clId="{8CB2B8AF-A82A-44C4-8ACE-B3900E30AC94}" dt="2023-03-10T13:57:49.949" v="20018" actId="2711"/>
          <ac:spMkLst>
            <pc:docMk/>
            <pc:sldMk cId="3042634148" sldId="281"/>
            <ac:spMk id="6" creationId="{1C139C71-43D8-DA15-F46A-8598CDF1F78A}"/>
          </ac:spMkLst>
        </pc:spChg>
        <pc:spChg chg="add del mod">
          <ac:chgData name="Nino Philip Ramones" userId="1068934f-e3b4-4e88-ba23-4cb57230c594" providerId="ADAL" clId="{8CB2B8AF-A82A-44C4-8ACE-B3900E30AC94}" dt="2023-03-10T13:37:20.150" v="18961" actId="478"/>
          <ac:spMkLst>
            <pc:docMk/>
            <pc:sldMk cId="3042634148" sldId="281"/>
            <ac:spMk id="7" creationId="{7110FBF5-AA77-08B7-6F54-8C1C6143277D}"/>
          </ac:spMkLst>
        </pc:spChg>
        <pc:spChg chg="mod">
          <ac:chgData name="Nino Philip Ramones" userId="1068934f-e3b4-4e88-ba23-4cb57230c594" providerId="ADAL" clId="{8CB2B8AF-A82A-44C4-8ACE-B3900E30AC94}" dt="2023-03-10T13:19:13.682" v="17212" actId="20577"/>
          <ac:spMkLst>
            <pc:docMk/>
            <pc:sldMk cId="3042634148" sldId="281"/>
            <ac:spMk id="8" creationId="{32B64BE8-E37B-9676-4EB5-17CAABB97627}"/>
          </ac:spMkLst>
        </pc:spChg>
        <pc:spChg chg="mod">
          <ac:chgData name="Nino Philip Ramones" userId="1068934f-e3b4-4e88-ba23-4cb57230c594" providerId="ADAL" clId="{8CB2B8AF-A82A-44C4-8ACE-B3900E30AC94}" dt="2023-03-10T13:38:56.699" v="18971"/>
          <ac:spMkLst>
            <pc:docMk/>
            <pc:sldMk cId="3042634148" sldId="281"/>
            <ac:spMk id="11" creationId="{989542B2-3AB0-8C8A-7BA3-D16F4CE19DA4}"/>
          </ac:spMkLst>
        </pc:spChg>
        <pc:spChg chg="mod">
          <ac:chgData name="Nino Philip Ramones" userId="1068934f-e3b4-4e88-ba23-4cb57230c594" providerId="ADAL" clId="{8CB2B8AF-A82A-44C4-8ACE-B3900E30AC94}" dt="2023-03-10T13:38:56.699" v="18971"/>
          <ac:spMkLst>
            <pc:docMk/>
            <pc:sldMk cId="3042634148" sldId="281"/>
            <ac:spMk id="12" creationId="{F60EFD14-C1EC-FEB6-750B-630972B10642}"/>
          </ac:spMkLst>
        </pc:spChg>
        <pc:spChg chg="mod">
          <ac:chgData name="Nino Philip Ramones" userId="1068934f-e3b4-4e88-ba23-4cb57230c594" providerId="ADAL" clId="{8CB2B8AF-A82A-44C4-8ACE-B3900E30AC94}" dt="2023-03-10T13:38:56.699" v="18971"/>
          <ac:spMkLst>
            <pc:docMk/>
            <pc:sldMk cId="3042634148" sldId="281"/>
            <ac:spMk id="13" creationId="{FBE9D28C-5B33-8ADD-EA30-BC5329219943}"/>
          </ac:spMkLst>
        </pc:spChg>
        <pc:spChg chg="mod">
          <ac:chgData name="Nino Philip Ramones" userId="1068934f-e3b4-4e88-ba23-4cb57230c594" providerId="ADAL" clId="{8CB2B8AF-A82A-44C4-8ACE-B3900E30AC94}" dt="2023-03-10T13:38:56.699" v="18971"/>
          <ac:spMkLst>
            <pc:docMk/>
            <pc:sldMk cId="3042634148" sldId="281"/>
            <ac:spMk id="14" creationId="{BC1A3F43-E439-C1CA-165F-1033777C0044}"/>
          </ac:spMkLst>
        </pc:spChg>
        <pc:grpChg chg="add mod">
          <ac:chgData name="Nino Philip Ramones" userId="1068934f-e3b4-4e88-ba23-4cb57230c594" providerId="ADAL" clId="{8CB2B8AF-A82A-44C4-8ACE-B3900E30AC94}" dt="2023-03-10T13:40:57.950" v="18982" actId="1076"/>
          <ac:grpSpMkLst>
            <pc:docMk/>
            <pc:sldMk cId="3042634148" sldId="281"/>
            <ac:grpSpMk id="10" creationId="{11036F8C-35FC-48A0-B58D-493ECF2FD630}"/>
          </ac:grpSpMkLst>
        </pc:grpChg>
        <pc:grpChg chg="del">
          <ac:chgData name="Nino Philip Ramones" userId="1068934f-e3b4-4e88-ba23-4cb57230c594" providerId="ADAL" clId="{8CB2B8AF-A82A-44C4-8ACE-B3900E30AC94}" dt="2023-03-10T13:19:08.115" v="17202" actId="478"/>
          <ac:grpSpMkLst>
            <pc:docMk/>
            <pc:sldMk cId="3042634148" sldId="281"/>
            <ac:grpSpMk id="33" creationId="{AD4707F5-6FE1-FEA7-D4DA-F7E1D4A0C644}"/>
          </ac:grpSpMkLst>
        </pc:grpChg>
        <pc:picChg chg="add del mod">
          <ac:chgData name="Nino Philip Ramones" userId="1068934f-e3b4-4e88-ba23-4cb57230c594" providerId="ADAL" clId="{8CB2B8AF-A82A-44C4-8ACE-B3900E30AC94}" dt="2023-03-10T13:38:44.807" v="18970" actId="478"/>
          <ac:picMkLst>
            <pc:docMk/>
            <pc:sldMk cId="3042634148" sldId="281"/>
            <ac:picMk id="9" creationId="{608A8B33-7E0B-BAE4-02D2-8084C0F842B9}"/>
          </ac:picMkLst>
        </pc:picChg>
      </pc:sldChg>
      <pc:sldChg chg="addSp modSp add mod">
        <pc:chgData name="Nino Philip Ramones" userId="1068934f-e3b4-4e88-ba23-4cb57230c594" providerId="ADAL" clId="{8CB2B8AF-A82A-44C4-8ACE-B3900E30AC94}" dt="2023-03-10T14:07:16.080" v="20121" actId="1076"/>
        <pc:sldMkLst>
          <pc:docMk/>
          <pc:sldMk cId="2124879564" sldId="282"/>
        </pc:sldMkLst>
        <pc:spChg chg="mod">
          <ac:chgData name="Nino Philip Ramones" userId="1068934f-e3b4-4e88-ba23-4cb57230c594" providerId="ADAL" clId="{8CB2B8AF-A82A-44C4-8ACE-B3900E30AC94}" dt="2023-03-10T14:06:29.859" v="20106" actId="1035"/>
          <ac:spMkLst>
            <pc:docMk/>
            <pc:sldMk cId="2124879564" sldId="282"/>
            <ac:spMk id="6" creationId="{1C139C71-43D8-DA15-F46A-8598CDF1F78A}"/>
          </ac:spMkLst>
        </pc:spChg>
        <pc:spChg chg="add mod">
          <ac:chgData name="Nino Philip Ramones" userId="1068934f-e3b4-4e88-ba23-4cb57230c594" providerId="ADAL" clId="{8CB2B8AF-A82A-44C4-8ACE-B3900E30AC94}" dt="2023-03-10T14:06:36.098" v="20114" actId="1036"/>
          <ac:spMkLst>
            <pc:docMk/>
            <pc:sldMk cId="2124879564" sldId="282"/>
            <ac:spMk id="7" creationId="{371E6B4D-82A7-5E51-F870-CD5CB44F69BE}"/>
          </ac:spMkLst>
        </pc:spChg>
        <pc:spChg chg="mod">
          <ac:chgData name="Nino Philip Ramones" userId="1068934f-e3b4-4e88-ba23-4cb57230c594" providerId="ADAL" clId="{8CB2B8AF-A82A-44C4-8ACE-B3900E30AC94}" dt="2023-03-10T13:41:58.907" v="19032" actId="20577"/>
          <ac:spMkLst>
            <pc:docMk/>
            <pc:sldMk cId="2124879564" sldId="282"/>
            <ac:spMk id="8" creationId="{32B64BE8-E37B-9676-4EB5-17CAABB97627}"/>
          </ac:spMkLst>
        </pc:spChg>
        <pc:spChg chg="add mod">
          <ac:chgData name="Nino Philip Ramones" userId="1068934f-e3b4-4e88-ba23-4cb57230c594" providerId="ADAL" clId="{8CB2B8AF-A82A-44C4-8ACE-B3900E30AC94}" dt="2023-03-10T14:06:36.098" v="20114" actId="1036"/>
          <ac:spMkLst>
            <pc:docMk/>
            <pc:sldMk cId="2124879564" sldId="282"/>
            <ac:spMk id="9" creationId="{5A8CE56E-616D-7AEA-3FD6-3C2C4ED2E77D}"/>
          </ac:spMkLst>
        </pc:spChg>
        <pc:spChg chg="add mod">
          <ac:chgData name="Nino Philip Ramones" userId="1068934f-e3b4-4e88-ba23-4cb57230c594" providerId="ADAL" clId="{8CB2B8AF-A82A-44C4-8ACE-B3900E30AC94}" dt="2023-03-10T14:06:53.523" v="20115" actId="1076"/>
          <ac:spMkLst>
            <pc:docMk/>
            <pc:sldMk cId="2124879564" sldId="282"/>
            <ac:spMk id="15" creationId="{B7016611-C19B-F981-0493-1C1AAFFC517B}"/>
          </ac:spMkLst>
        </pc:spChg>
        <pc:spChg chg="add mod">
          <ac:chgData name="Nino Philip Ramones" userId="1068934f-e3b4-4e88-ba23-4cb57230c594" providerId="ADAL" clId="{8CB2B8AF-A82A-44C4-8ACE-B3900E30AC94}" dt="2023-03-10T14:07:16.080" v="20121" actId="1076"/>
          <ac:spMkLst>
            <pc:docMk/>
            <pc:sldMk cId="2124879564" sldId="282"/>
            <ac:spMk id="16" creationId="{93640B3D-36FC-1768-2FB8-1BFEB1323F57}"/>
          </ac:spMkLst>
        </pc:spChg>
      </pc:sldChg>
    </pc:docChg>
  </pc:docChgLst>
  <pc:docChgLst>
    <pc:chgData name="Nino Philip Ramones" userId="1068934f-e3b4-4e88-ba23-4cb57230c594" providerId="ADAL" clId="{DA43502D-6843-46E4-84F3-6183129FD404}"/>
    <pc:docChg chg="undo custSel addSld delSld modSld">
      <pc:chgData name="Nino Philip Ramones" userId="1068934f-e3b4-4e88-ba23-4cb57230c594" providerId="ADAL" clId="{DA43502D-6843-46E4-84F3-6183129FD404}" dt="2023-04-28T09:00:15.027" v="8535" actId="2711"/>
      <pc:docMkLst>
        <pc:docMk/>
      </pc:docMkLst>
      <pc:sldChg chg="addSp delSp modSp mod">
        <pc:chgData name="Nino Philip Ramones" userId="1068934f-e3b4-4e88-ba23-4cb57230c594" providerId="ADAL" clId="{DA43502D-6843-46E4-84F3-6183129FD404}" dt="2023-04-28T05:00:59.080" v="77" actId="14100"/>
        <pc:sldMkLst>
          <pc:docMk/>
          <pc:sldMk cId="2902220017" sldId="260"/>
        </pc:sldMkLst>
        <pc:spChg chg="mod">
          <ac:chgData name="Nino Philip Ramones" userId="1068934f-e3b4-4e88-ba23-4cb57230c594" providerId="ADAL" clId="{DA43502D-6843-46E4-84F3-6183129FD404}" dt="2023-04-28T04:53:29.644" v="40" actId="1076"/>
          <ac:spMkLst>
            <pc:docMk/>
            <pc:sldMk cId="2902220017" sldId="260"/>
            <ac:spMk id="14" creationId="{86CD694D-7914-A6C9-97B8-2823F7984CDE}"/>
          </ac:spMkLst>
        </pc:spChg>
        <pc:spChg chg="mod">
          <ac:chgData name="Nino Philip Ramones" userId="1068934f-e3b4-4e88-ba23-4cb57230c594" providerId="ADAL" clId="{DA43502D-6843-46E4-84F3-6183129FD404}" dt="2023-04-28T04:53:34.284" v="41" actId="1076"/>
          <ac:spMkLst>
            <pc:docMk/>
            <pc:sldMk cId="2902220017" sldId="260"/>
            <ac:spMk id="15" creationId="{CB5AF6EE-76A6-CA9D-0627-29C15279BDC6}"/>
          </ac:spMkLst>
        </pc:spChg>
        <pc:spChg chg="add mod">
          <ac:chgData name="Nino Philip Ramones" userId="1068934f-e3b4-4e88-ba23-4cb57230c594" providerId="ADAL" clId="{DA43502D-6843-46E4-84F3-6183129FD404}" dt="2023-04-28T04:58:31.800" v="53" actId="1076"/>
          <ac:spMkLst>
            <pc:docMk/>
            <pc:sldMk cId="2902220017" sldId="260"/>
            <ac:spMk id="25" creationId="{6EFD1E6E-80FA-0CC5-D7E2-78CB69BE3693}"/>
          </ac:spMkLst>
        </pc:spChg>
        <pc:spChg chg="add del">
          <ac:chgData name="Nino Philip Ramones" userId="1068934f-e3b4-4e88-ba23-4cb57230c594" providerId="ADAL" clId="{DA43502D-6843-46E4-84F3-6183129FD404}" dt="2023-04-28T04:58:59.430" v="61" actId="478"/>
          <ac:spMkLst>
            <pc:docMk/>
            <pc:sldMk cId="2902220017" sldId="260"/>
            <ac:spMk id="29" creationId="{D3477DD6-20F8-B844-531F-A4D45B04E6BF}"/>
          </ac:spMkLst>
        </pc:spChg>
        <pc:picChg chg="add mod">
          <ac:chgData name="Nino Philip Ramones" userId="1068934f-e3b4-4e88-ba23-4cb57230c594" providerId="ADAL" clId="{DA43502D-6843-46E4-84F3-6183129FD404}" dt="2023-04-28T05:00:59.080" v="77" actId="14100"/>
          <ac:picMkLst>
            <pc:docMk/>
            <pc:sldMk cId="2902220017" sldId="260"/>
            <ac:picMk id="3" creationId="{29BE9BA6-DEAB-60E1-F172-4E84FA66461D}"/>
          </ac:picMkLst>
        </pc:picChg>
        <pc:picChg chg="add del">
          <ac:chgData name="Nino Philip Ramones" userId="1068934f-e3b4-4e88-ba23-4cb57230c594" providerId="ADAL" clId="{DA43502D-6843-46E4-84F3-6183129FD404}" dt="2023-04-28T04:55:19.427" v="43" actId="478"/>
          <ac:picMkLst>
            <pc:docMk/>
            <pc:sldMk cId="2902220017" sldId="260"/>
            <ac:picMk id="11" creationId="{94AB2FB8-E06C-C5DA-5702-4F166E1B0AD4}"/>
          </ac:picMkLst>
        </pc:picChg>
        <pc:picChg chg="add mod">
          <ac:chgData name="Nino Philip Ramones" userId="1068934f-e3b4-4e88-ba23-4cb57230c594" providerId="ADAL" clId="{DA43502D-6843-46E4-84F3-6183129FD404}" dt="2023-04-28T05:00:51.927" v="76" actId="14100"/>
          <ac:picMkLst>
            <pc:docMk/>
            <pc:sldMk cId="2902220017" sldId="260"/>
            <ac:picMk id="16" creationId="{939A4C42-98DA-D2B8-4197-BE29DC484B9B}"/>
          </ac:picMkLst>
        </pc:picChg>
        <pc:picChg chg="add del">
          <ac:chgData name="Nino Philip Ramones" userId="1068934f-e3b4-4e88-ba23-4cb57230c594" providerId="ADAL" clId="{DA43502D-6843-46E4-84F3-6183129FD404}" dt="2023-04-28T04:55:19.427" v="43" actId="478"/>
          <ac:picMkLst>
            <pc:docMk/>
            <pc:sldMk cId="2902220017" sldId="260"/>
            <ac:picMk id="22" creationId="{78BD71C9-8DBA-4643-5373-D7DE98BFDA6C}"/>
          </ac:picMkLst>
        </pc:picChg>
        <pc:picChg chg="add mod">
          <ac:chgData name="Nino Philip Ramones" userId="1068934f-e3b4-4e88-ba23-4cb57230c594" providerId="ADAL" clId="{DA43502D-6843-46E4-84F3-6183129FD404}" dt="2023-04-28T05:00:40.055" v="74"/>
          <ac:picMkLst>
            <pc:docMk/>
            <pc:sldMk cId="2902220017" sldId="260"/>
            <ac:picMk id="24" creationId="{FC4EF1AF-287F-2622-8085-D07093A48C9E}"/>
          </ac:picMkLst>
        </pc:picChg>
        <pc:picChg chg="add del">
          <ac:chgData name="Nino Philip Ramones" userId="1068934f-e3b4-4e88-ba23-4cb57230c594" providerId="ADAL" clId="{DA43502D-6843-46E4-84F3-6183129FD404}" dt="2023-04-28T04:58:59.430" v="61" actId="478"/>
          <ac:picMkLst>
            <pc:docMk/>
            <pc:sldMk cId="2902220017" sldId="260"/>
            <ac:picMk id="28" creationId="{81AFE020-EE52-028A-F1B3-5B309C216182}"/>
          </ac:picMkLst>
        </pc:picChg>
      </pc:sldChg>
      <pc:sldChg chg="modSp mod modShow">
        <pc:chgData name="Nino Philip Ramones" userId="1068934f-e3b4-4e88-ba23-4cb57230c594" providerId="ADAL" clId="{DA43502D-6843-46E4-84F3-6183129FD404}" dt="2023-04-28T08:57:27.382" v="8511" actId="1036"/>
        <pc:sldMkLst>
          <pc:docMk/>
          <pc:sldMk cId="4215421811" sldId="261"/>
        </pc:sldMkLst>
        <pc:spChg chg="mod">
          <ac:chgData name="Nino Philip Ramones" userId="1068934f-e3b4-4e88-ba23-4cb57230c594" providerId="ADAL" clId="{DA43502D-6843-46E4-84F3-6183129FD404}" dt="2023-04-28T08:54:53.941" v="7973" actId="20577"/>
          <ac:spMkLst>
            <pc:docMk/>
            <pc:sldMk cId="4215421811" sldId="261"/>
            <ac:spMk id="6" creationId="{1C139C71-43D8-DA15-F46A-8598CDF1F78A}"/>
          </ac:spMkLst>
        </pc:spChg>
        <pc:spChg chg="mod">
          <ac:chgData name="Nino Philip Ramones" userId="1068934f-e3b4-4e88-ba23-4cb57230c594" providerId="ADAL" clId="{DA43502D-6843-46E4-84F3-6183129FD404}" dt="2023-04-28T08:56:16.692" v="8250" actId="20577"/>
          <ac:spMkLst>
            <pc:docMk/>
            <pc:sldMk cId="4215421811" sldId="261"/>
            <ac:spMk id="7" creationId="{CB143D5A-4C51-CC45-02B5-43383CAA5C50}"/>
          </ac:spMkLst>
        </pc:spChg>
        <pc:spChg chg="mod">
          <ac:chgData name="Nino Philip Ramones" userId="1068934f-e3b4-4e88-ba23-4cb57230c594" providerId="ADAL" clId="{DA43502D-6843-46E4-84F3-6183129FD404}" dt="2023-04-28T08:57:08.751" v="8508" actId="20577"/>
          <ac:spMkLst>
            <pc:docMk/>
            <pc:sldMk cId="4215421811" sldId="261"/>
            <ac:spMk id="10" creationId="{AA624370-42F0-82DE-228F-BC78C798D723}"/>
          </ac:spMkLst>
        </pc:spChg>
        <pc:grpChg chg="mod">
          <ac:chgData name="Nino Philip Ramones" userId="1068934f-e3b4-4e88-ba23-4cb57230c594" providerId="ADAL" clId="{DA43502D-6843-46E4-84F3-6183129FD404}" dt="2023-04-28T08:57:27.382" v="8511" actId="1036"/>
          <ac:grpSpMkLst>
            <pc:docMk/>
            <pc:sldMk cId="4215421811" sldId="261"/>
            <ac:grpSpMk id="9" creationId="{86565025-D585-4FE0-F5D0-00D60DC63201}"/>
          </ac:grpSpMkLst>
        </pc:grpChg>
        <pc:grpChg chg="mod">
          <ac:chgData name="Nino Philip Ramones" userId="1068934f-e3b4-4e88-ba23-4cb57230c594" providerId="ADAL" clId="{DA43502D-6843-46E4-84F3-6183129FD404}" dt="2023-04-28T08:57:21.597" v="8510" actId="1036"/>
          <ac:grpSpMkLst>
            <pc:docMk/>
            <pc:sldMk cId="4215421811" sldId="261"/>
            <ac:grpSpMk id="28" creationId="{1E2DCC1B-E94A-BBE8-ED0F-0C36BBB2851B}"/>
          </ac:grpSpMkLst>
        </pc:grpChg>
      </pc:sldChg>
      <pc:sldChg chg="modSp mod">
        <pc:chgData name="Nino Philip Ramones" userId="1068934f-e3b4-4e88-ba23-4cb57230c594" providerId="ADAL" clId="{DA43502D-6843-46E4-84F3-6183129FD404}" dt="2023-04-28T09:00:15.027" v="8535" actId="2711"/>
        <pc:sldMkLst>
          <pc:docMk/>
          <pc:sldMk cId="3042634148" sldId="281"/>
        </pc:sldMkLst>
        <pc:spChg chg="mod">
          <ac:chgData name="Nino Philip Ramones" userId="1068934f-e3b4-4e88-ba23-4cb57230c594" providerId="ADAL" clId="{DA43502D-6843-46E4-84F3-6183129FD404}" dt="2023-04-28T08:53:56.066" v="7736" actId="20577"/>
          <ac:spMkLst>
            <pc:docMk/>
            <pc:sldMk cId="3042634148" sldId="281"/>
            <ac:spMk id="6" creationId="{1C139C71-43D8-DA15-F46A-8598CDF1F78A}"/>
          </ac:spMkLst>
        </pc:spChg>
        <pc:spChg chg="mod">
          <ac:chgData name="Nino Philip Ramones" userId="1068934f-e3b4-4e88-ba23-4cb57230c594" providerId="ADAL" clId="{DA43502D-6843-46E4-84F3-6183129FD404}" dt="2023-04-28T08:54:03.706" v="7758" actId="1036"/>
          <ac:spMkLst>
            <pc:docMk/>
            <pc:sldMk cId="3042634148" sldId="281"/>
            <ac:spMk id="9" creationId="{A4C4677F-45AE-36EE-ABCE-397302091C1F}"/>
          </ac:spMkLst>
        </pc:spChg>
        <pc:spChg chg="mod">
          <ac:chgData name="Nino Philip Ramones" userId="1068934f-e3b4-4e88-ba23-4cb57230c594" providerId="ADAL" clId="{DA43502D-6843-46E4-84F3-6183129FD404}" dt="2023-04-28T09:00:15.027" v="8535" actId="2711"/>
          <ac:spMkLst>
            <pc:docMk/>
            <pc:sldMk cId="3042634148" sldId="281"/>
            <ac:spMk id="15" creationId="{3DE590E7-D5BC-0018-437A-AE6E15E396B6}"/>
          </ac:spMkLst>
        </pc:spChg>
      </pc:sldChg>
      <pc:sldChg chg="addSp delSp modSp mod">
        <pc:chgData name="Nino Philip Ramones" userId="1068934f-e3b4-4e88-ba23-4cb57230c594" providerId="ADAL" clId="{DA43502D-6843-46E4-84F3-6183129FD404}" dt="2023-04-28T06:25:08.941" v="3278" actId="2711"/>
        <pc:sldMkLst>
          <pc:docMk/>
          <pc:sldMk cId="2474797160" sldId="288"/>
        </pc:sldMkLst>
        <pc:spChg chg="mod">
          <ac:chgData name="Nino Philip Ramones" userId="1068934f-e3b4-4e88-ba23-4cb57230c594" providerId="ADAL" clId="{DA43502D-6843-46E4-84F3-6183129FD404}" dt="2023-04-28T05:05:23.602" v="102" actId="20577"/>
          <ac:spMkLst>
            <pc:docMk/>
            <pc:sldMk cId="2474797160" sldId="288"/>
            <ac:spMk id="2" creationId="{05373617-D585-BAF0-0B5B-D2CF324A4D6B}"/>
          </ac:spMkLst>
        </pc:spChg>
        <pc:spChg chg="add mod">
          <ac:chgData name="Nino Philip Ramones" userId="1068934f-e3b4-4e88-ba23-4cb57230c594" providerId="ADAL" clId="{DA43502D-6843-46E4-84F3-6183129FD404}" dt="2023-04-28T05:28:39.508" v="1390" actId="1036"/>
          <ac:spMkLst>
            <pc:docMk/>
            <pc:sldMk cId="2474797160" sldId="288"/>
            <ac:spMk id="3" creationId="{E301EF81-B90F-36A7-A828-06EDA6FBF5E5}"/>
          </ac:spMkLst>
        </pc:spChg>
        <pc:spChg chg="mod">
          <ac:chgData name="Nino Philip Ramones" userId="1068934f-e3b4-4e88-ba23-4cb57230c594" providerId="ADAL" clId="{DA43502D-6843-46E4-84F3-6183129FD404}" dt="2023-04-28T06:25:08.941" v="3278" actId="2711"/>
          <ac:spMkLst>
            <pc:docMk/>
            <pc:sldMk cId="2474797160" sldId="288"/>
            <ac:spMk id="6" creationId="{1C139C71-43D8-DA15-F46A-8598CDF1F78A}"/>
          </ac:spMkLst>
        </pc:spChg>
        <pc:spChg chg="mod">
          <ac:chgData name="Nino Philip Ramones" userId="1068934f-e3b4-4e88-ba23-4cb57230c594" providerId="ADAL" clId="{DA43502D-6843-46E4-84F3-6183129FD404}" dt="2023-04-28T05:10:53.533" v="195" actId="1038"/>
          <ac:spMkLst>
            <pc:docMk/>
            <pc:sldMk cId="2474797160" sldId="288"/>
            <ac:spMk id="10" creationId="{0D535829-F972-5CF5-20EA-345A515508E8}"/>
          </ac:spMkLst>
        </pc:spChg>
        <pc:spChg chg="mod">
          <ac:chgData name="Nino Philip Ramones" userId="1068934f-e3b4-4e88-ba23-4cb57230c594" providerId="ADAL" clId="{DA43502D-6843-46E4-84F3-6183129FD404}" dt="2023-04-28T05:28:58.872" v="1399" actId="1036"/>
          <ac:spMkLst>
            <pc:docMk/>
            <pc:sldMk cId="2474797160" sldId="288"/>
            <ac:spMk id="12" creationId="{A03D9DDB-0911-CCC6-289E-FE03CE9C7E57}"/>
          </ac:spMkLst>
        </pc:spChg>
        <pc:spChg chg="add mod">
          <ac:chgData name="Nino Philip Ramones" userId="1068934f-e3b4-4e88-ba23-4cb57230c594" providerId="ADAL" clId="{DA43502D-6843-46E4-84F3-6183129FD404}" dt="2023-04-28T05:28:58.872" v="1399" actId="1036"/>
          <ac:spMkLst>
            <pc:docMk/>
            <pc:sldMk cId="2474797160" sldId="288"/>
            <ac:spMk id="13" creationId="{CCA33C50-5359-C8E0-A0A8-645350BA97FE}"/>
          </ac:spMkLst>
        </pc:spChg>
        <pc:picChg chg="del">
          <ac:chgData name="Nino Philip Ramones" userId="1068934f-e3b4-4e88-ba23-4cb57230c594" providerId="ADAL" clId="{DA43502D-6843-46E4-84F3-6183129FD404}" dt="2023-04-28T05:05:25.536" v="103" actId="478"/>
          <ac:picMkLst>
            <pc:docMk/>
            <pc:sldMk cId="2474797160" sldId="288"/>
            <ac:picMk id="5" creationId="{1F581BCA-212C-D41B-BD29-D649B6CF3976}"/>
          </ac:picMkLst>
        </pc:picChg>
        <pc:picChg chg="add mod">
          <ac:chgData name="Nino Philip Ramones" userId="1068934f-e3b4-4e88-ba23-4cb57230c594" providerId="ADAL" clId="{DA43502D-6843-46E4-84F3-6183129FD404}" dt="2023-04-28T05:28:58.872" v="1399" actId="1036"/>
          <ac:picMkLst>
            <pc:docMk/>
            <pc:sldMk cId="2474797160" sldId="288"/>
            <ac:picMk id="11" creationId="{3DB84044-6F0C-EB78-CC1C-5C26073F2AC0}"/>
          </ac:picMkLst>
        </pc:picChg>
        <pc:picChg chg="add mod">
          <ac:chgData name="Nino Philip Ramones" userId="1068934f-e3b4-4e88-ba23-4cb57230c594" providerId="ADAL" clId="{DA43502D-6843-46E4-84F3-6183129FD404}" dt="2023-04-28T05:28:58.872" v="1399" actId="1036"/>
          <ac:picMkLst>
            <pc:docMk/>
            <pc:sldMk cId="2474797160" sldId="288"/>
            <ac:picMk id="1026" creationId="{284D62D0-C20A-41B9-852D-90343B5CD1A8}"/>
          </ac:picMkLst>
        </pc:picChg>
      </pc:sldChg>
      <pc:sldChg chg="del">
        <pc:chgData name="Nino Philip Ramones" userId="1068934f-e3b4-4e88-ba23-4cb57230c594" providerId="ADAL" clId="{DA43502D-6843-46E4-84F3-6183129FD404}" dt="2023-04-28T05:02:16.822" v="79" actId="47"/>
        <pc:sldMkLst>
          <pc:docMk/>
          <pc:sldMk cId="2888063651" sldId="289"/>
        </pc:sldMkLst>
      </pc:sldChg>
      <pc:sldChg chg="del">
        <pc:chgData name="Nino Philip Ramones" userId="1068934f-e3b4-4e88-ba23-4cb57230c594" providerId="ADAL" clId="{DA43502D-6843-46E4-84F3-6183129FD404}" dt="2023-04-28T05:02:16.822" v="79" actId="47"/>
        <pc:sldMkLst>
          <pc:docMk/>
          <pc:sldMk cId="3428063982" sldId="290"/>
        </pc:sldMkLst>
      </pc:sldChg>
      <pc:sldChg chg="del">
        <pc:chgData name="Nino Philip Ramones" userId="1068934f-e3b4-4e88-ba23-4cb57230c594" providerId="ADAL" clId="{DA43502D-6843-46E4-84F3-6183129FD404}" dt="2023-04-28T05:02:16.822" v="79" actId="47"/>
        <pc:sldMkLst>
          <pc:docMk/>
          <pc:sldMk cId="2145874465" sldId="291"/>
        </pc:sldMkLst>
      </pc:sldChg>
      <pc:sldChg chg="del">
        <pc:chgData name="Nino Philip Ramones" userId="1068934f-e3b4-4e88-ba23-4cb57230c594" providerId="ADAL" clId="{DA43502D-6843-46E4-84F3-6183129FD404}" dt="2023-04-28T05:02:16.822" v="79" actId="47"/>
        <pc:sldMkLst>
          <pc:docMk/>
          <pc:sldMk cId="1490428217" sldId="292"/>
        </pc:sldMkLst>
      </pc:sldChg>
      <pc:sldChg chg="del">
        <pc:chgData name="Nino Philip Ramones" userId="1068934f-e3b4-4e88-ba23-4cb57230c594" providerId="ADAL" clId="{DA43502D-6843-46E4-84F3-6183129FD404}" dt="2023-04-28T05:02:16.822" v="79" actId="47"/>
        <pc:sldMkLst>
          <pc:docMk/>
          <pc:sldMk cId="1278780278" sldId="293"/>
        </pc:sldMkLst>
      </pc:sldChg>
      <pc:sldChg chg="del">
        <pc:chgData name="Nino Philip Ramones" userId="1068934f-e3b4-4e88-ba23-4cb57230c594" providerId="ADAL" clId="{DA43502D-6843-46E4-84F3-6183129FD404}" dt="2023-04-28T05:02:16.822" v="79" actId="47"/>
        <pc:sldMkLst>
          <pc:docMk/>
          <pc:sldMk cId="2619007221" sldId="294"/>
        </pc:sldMkLst>
      </pc:sldChg>
      <pc:sldChg chg="del">
        <pc:chgData name="Nino Philip Ramones" userId="1068934f-e3b4-4e88-ba23-4cb57230c594" providerId="ADAL" clId="{DA43502D-6843-46E4-84F3-6183129FD404}" dt="2023-04-28T05:02:16.822" v="79" actId="47"/>
        <pc:sldMkLst>
          <pc:docMk/>
          <pc:sldMk cId="449201442" sldId="295"/>
        </pc:sldMkLst>
      </pc:sldChg>
      <pc:sldChg chg="del">
        <pc:chgData name="Nino Philip Ramones" userId="1068934f-e3b4-4e88-ba23-4cb57230c594" providerId="ADAL" clId="{DA43502D-6843-46E4-84F3-6183129FD404}" dt="2023-04-28T05:02:16.822" v="79" actId="47"/>
        <pc:sldMkLst>
          <pc:docMk/>
          <pc:sldMk cId="2537259196" sldId="296"/>
        </pc:sldMkLst>
      </pc:sldChg>
      <pc:sldChg chg="del">
        <pc:chgData name="Nino Philip Ramones" userId="1068934f-e3b4-4e88-ba23-4cb57230c594" providerId="ADAL" clId="{DA43502D-6843-46E4-84F3-6183129FD404}" dt="2023-04-28T05:02:16.822" v="79" actId="47"/>
        <pc:sldMkLst>
          <pc:docMk/>
          <pc:sldMk cId="1744944240" sldId="297"/>
        </pc:sldMkLst>
      </pc:sldChg>
      <pc:sldChg chg="del">
        <pc:chgData name="Nino Philip Ramones" userId="1068934f-e3b4-4e88-ba23-4cb57230c594" providerId="ADAL" clId="{DA43502D-6843-46E4-84F3-6183129FD404}" dt="2023-04-28T05:02:16.822" v="79" actId="47"/>
        <pc:sldMkLst>
          <pc:docMk/>
          <pc:sldMk cId="640533113" sldId="298"/>
        </pc:sldMkLst>
      </pc:sldChg>
      <pc:sldChg chg="del">
        <pc:chgData name="Nino Philip Ramones" userId="1068934f-e3b4-4e88-ba23-4cb57230c594" providerId="ADAL" clId="{DA43502D-6843-46E4-84F3-6183129FD404}" dt="2023-04-28T05:02:16.822" v="79" actId="47"/>
        <pc:sldMkLst>
          <pc:docMk/>
          <pc:sldMk cId="2925294506" sldId="299"/>
        </pc:sldMkLst>
      </pc:sldChg>
      <pc:sldChg chg="del">
        <pc:chgData name="Nino Philip Ramones" userId="1068934f-e3b4-4e88-ba23-4cb57230c594" providerId="ADAL" clId="{DA43502D-6843-46E4-84F3-6183129FD404}" dt="2023-04-28T05:02:16.822" v="79" actId="47"/>
        <pc:sldMkLst>
          <pc:docMk/>
          <pc:sldMk cId="3960663401" sldId="300"/>
        </pc:sldMkLst>
      </pc:sldChg>
      <pc:sldChg chg="del">
        <pc:chgData name="Nino Philip Ramones" userId="1068934f-e3b4-4e88-ba23-4cb57230c594" providerId="ADAL" clId="{DA43502D-6843-46E4-84F3-6183129FD404}" dt="2023-04-28T05:02:16.822" v="79" actId="47"/>
        <pc:sldMkLst>
          <pc:docMk/>
          <pc:sldMk cId="1430614379" sldId="301"/>
        </pc:sldMkLst>
      </pc:sldChg>
      <pc:sldChg chg="del">
        <pc:chgData name="Nino Philip Ramones" userId="1068934f-e3b4-4e88-ba23-4cb57230c594" providerId="ADAL" clId="{DA43502D-6843-46E4-84F3-6183129FD404}" dt="2023-04-28T05:02:16.822" v="79" actId="47"/>
        <pc:sldMkLst>
          <pc:docMk/>
          <pc:sldMk cId="4053801358" sldId="302"/>
        </pc:sldMkLst>
      </pc:sldChg>
      <pc:sldChg chg="del">
        <pc:chgData name="Nino Philip Ramones" userId="1068934f-e3b4-4e88-ba23-4cb57230c594" providerId="ADAL" clId="{DA43502D-6843-46E4-84F3-6183129FD404}" dt="2023-04-28T05:02:16.822" v="79" actId="47"/>
        <pc:sldMkLst>
          <pc:docMk/>
          <pc:sldMk cId="3735152311" sldId="303"/>
        </pc:sldMkLst>
      </pc:sldChg>
      <pc:sldChg chg="del">
        <pc:chgData name="Nino Philip Ramones" userId="1068934f-e3b4-4e88-ba23-4cb57230c594" providerId="ADAL" clId="{DA43502D-6843-46E4-84F3-6183129FD404}" dt="2023-04-28T05:02:16.822" v="79" actId="47"/>
        <pc:sldMkLst>
          <pc:docMk/>
          <pc:sldMk cId="981813218" sldId="304"/>
        </pc:sldMkLst>
      </pc:sldChg>
      <pc:sldChg chg="del">
        <pc:chgData name="Nino Philip Ramones" userId="1068934f-e3b4-4e88-ba23-4cb57230c594" providerId="ADAL" clId="{DA43502D-6843-46E4-84F3-6183129FD404}" dt="2023-04-28T05:02:16.822" v="79" actId="47"/>
        <pc:sldMkLst>
          <pc:docMk/>
          <pc:sldMk cId="123605150" sldId="305"/>
        </pc:sldMkLst>
      </pc:sldChg>
      <pc:sldChg chg="del">
        <pc:chgData name="Nino Philip Ramones" userId="1068934f-e3b4-4e88-ba23-4cb57230c594" providerId="ADAL" clId="{DA43502D-6843-46E4-84F3-6183129FD404}" dt="2023-04-28T05:02:16.822" v="79" actId="47"/>
        <pc:sldMkLst>
          <pc:docMk/>
          <pc:sldMk cId="112553766" sldId="306"/>
        </pc:sldMkLst>
      </pc:sldChg>
      <pc:sldChg chg="del">
        <pc:chgData name="Nino Philip Ramones" userId="1068934f-e3b4-4e88-ba23-4cb57230c594" providerId="ADAL" clId="{DA43502D-6843-46E4-84F3-6183129FD404}" dt="2023-04-28T07:00:54.682" v="5215" actId="47"/>
        <pc:sldMkLst>
          <pc:docMk/>
          <pc:sldMk cId="2442924426" sldId="307"/>
        </pc:sldMkLst>
      </pc:sldChg>
      <pc:sldChg chg="addSp delSp modSp add mod">
        <pc:chgData name="Nino Philip Ramones" userId="1068934f-e3b4-4e88-ba23-4cb57230c594" providerId="ADAL" clId="{DA43502D-6843-46E4-84F3-6183129FD404}" dt="2023-04-28T06:24:32.511" v="3275" actId="2711"/>
        <pc:sldMkLst>
          <pc:docMk/>
          <pc:sldMk cId="2661369311" sldId="308"/>
        </pc:sldMkLst>
        <pc:spChg chg="mod">
          <ac:chgData name="Nino Philip Ramones" userId="1068934f-e3b4-4e88-ba23-4cb57230c594" providerId="ADAL" clId="{DA43502D-6843-46E4-84F3-6183129FD404}" dt="2023-04-28T05:31:23.185" v="1480" actId="20577"/>
          <ac:spMkLst>
            <pc:docMk/>
            <pc:sldMk cId="2661369311" sldId="308"/>
            <ac:spMk id="2" creationId="{05373617-D585-BAF0-0B5B-D2CF324A4D6B}"/>
          </ac:spMkLst>
        </pc:spChg>
        <pc:spChg chg="mod">
          <ac:chgData name="Nino Philip Ramones" userId="1068934f-e3b4-4e88-ba23-4cb57230c594" providerId="ADAL" clId="{DA43502D-6843-46E4-84F3-6183129FD404}" dt="2023-04-28T05:32:11.519" v="1575" actId="1035"/>
          <ac:spMkLst>
            <pc:docMk/>
            <pc:sldMk cId="2661369311" sldId="308"/>
            <ac:spMk id="3" creationId="{E301EF81-B90F-36A7-A828-06EDA6FBF5E5}"/>
          </ac:spMkLst>
        </pc:spChg>
        <pc:spChg chg="mod">
          <ac:chgData name="Nino Philip Ramones" userId="1068934f-e3b4-4e88-ba23-4cb57230c594" providerId="ADAL" clId="{DA43502D-6843-46E4-84F3-6183129FD404}" dt="2023-04-28T06:24:32.511" v="3275" actId="2711"/>
          <ac:spMkLst>
            <pc:docMk/>
            <pc:sldMk cId="2661369311" sldId="308"/>
            <ac:spMk id="6" creationId="{1C139C71-43D8-DA15-F46A-8598CDF1F78A}"/>
          </ac:spMkLst>
        </pc:spChg>
        <pc:spChg chg="mod">
          <ac:chgData name="Nino Philip Ramones" userId="1068934f-e3b4-4e88-ba23-4cb57230c594" providerId="ADAL" clId="{DA43502D-6843-46E4-84F3-6183129FD404}" dt="2023-04-28T05:36:10.567" v="1670" actId="14100"/>
          <ac:spMkLst>
            <pc:docMk/>
            <pc:sldMk cId="2661369311" sldId="308"/>
            <ac:spMk id="12" creationId="{A03D9DDB-0911-CCC6-289E-FE03CE9C7E57}"/>
          </ac:spMkLst>
        </pc:spChg>
        <pc:spChg chg="del">
          <ac:chgData name="Nino Philip Ramones" userId="1068934f-e3b4-4e88-ba23-4cb57230c594" providerId="ADAL" clId="{DA43502D-6843-46E4-84F3-6183129FD404}" dt="2023-04-28T05:30:23.435" v="1401" actId="478"/>
          <ac:spMkLst>
            <pc:docMk/>
            <pc:sldMk cId="2661369311" sldId="308"/>
            <ac:spMk id="13" creationId="{CCA33C50-5359-C8E0-A0A8-645350BA97FE}"/>
          </ac:spMkLst>
        </pc:spChg>
        <pc:picChg chg="add mod">
          <ac:chgData name="Nino Philip Ramones" userId="1068934f-e3b4-4e88-ba23-4cb57230c594" providerId="ADAL" clId="{DA43502D-6843-46E4-84F3-6183129FD404}" dt="2023-04-28T05:34:41.574" v="1594" actId="14100"/>
          <ac:picMkLst>
            <pc:docMk/>
            <pc:sldMk cId="2661369311" sldId="308"/>
            <ac:picMk id="5" creationId="{BEF3C374-30E3-8A15-DF14-50AFE7BFDF87}"/>
          </ac:picMkLst>
        </pc:picChg>
        <pc:picChg chg="del">
          <ac:chgData name="Nino Philip Ramones" userId="1068934f-e3b4-4e88-ba23-4cb57230c594" providerId="ADAL" clId="{DA43502D-6843-46E4-84F3-6183129FD404}" dt="2023-04-28T05:30:23.435" v="1401" actId="478"/>
          <ac:picMkLst>
            <pc:docMk/>
            <pc:sldMk cId="2661369311" sldId="308"/>
            <ac:picMk id="11" creationId="{3DB84044-6F0C-EB78-CC1C-5C26073F2AC0}"/>
          </ac:picMkLst>
        </pc:picChg>
        <pc:picChg chg="del mod">
          <ac:chgData name="Nino Philip Ramones" userId="1068934f-e3b4-4e88-ba23-4cb57230c594" providerId="ADAL" clId="{DA43502D-6843-46E4-84F3-6183129FD404}" dt="2023-04-28T05:34:44.547" v="1595" actId="478"/>
          <ac:picMkLst>
            <pc:docMk/>
            <pc:sldMk cId="2661369311" sldId="308"/>
            <ac:picMk id="1026" creationId="{284D62D0-C20A-41B9-852D-90343B5CD1A8}"/>
          </ac:picMkLst>
        </pc:picChg>
      </pc:sldChg>
      <pc:sldChg chg="addSp delSp modSp add mod">
        <pc:chgData name="Nino Philip Ramones" userId="1068934f-e3b4-4e88-ba23-4cb57230c594" providerId="ADAL" clId="{DA43502D-6843-46E4-84F3-6183129FD404}" dt="2023-04-28T06:25:48.265" v="3287" actId="20577"/>
        <pc:sldMkLst>
          <pc:docMk/>
          <pc:sldMk cId="2969037122" sldId="309"/>
        </pc:sldMkLst>
        <pc:spChg chg="mod">
          <ac:chgData name="Nino Philip Ramones" userId="1068934f-e3b4-4e88-ba23-4cb57230c594" providerId="ADAL" clId="{DA43502D-6843-46E4-84F3-6183129FD404}" dt="2023-04-28T06:06:13.697" v="2431" actId="20577"/>
          <ac:spMkLst>
            <pc:docMk/>
            <pc:sldMk cId="2969037122" sldId="309"/>
            <ac:spMk id="2" creationId="{05373617-D585-BAF0-0B5B-D2CF324A4D6B}"/>
          </ac:spMkLst>
        </pc:spChg>
        <pc:spChg chg="del">
          <ac:chgData name="Nino Philip Ramones" userId="1068934f-e3b4-4e88-ba23-4cb57230c594" providerId="ADAL" clId="{DA43502D-6843-46E4-84F3-6183129FD404}" dt="2023-04-28T06:02:22.315" v="2403" actId="478"/>
          <ac:spMkLst>
            <pc:docMk/>
            <pc:sldMk cId="2969037122" sldId="309"/>
            <ac:spMk id="3" creationId="{E301EF81-B90F-36A7-A828-06EDA6FBF5E5}"/>
          </ac:spMkLst>
        </pc:spChg>
        <pc:spChg chg="mod">
          <ac:chgData name="Nino Philip Ramones" userId="1068934f-e3b4-4e88-ba23-4cb57230c594" providerId="ADAL" clId="{DA43502D-6843-46E4-84F3-6183129FD404}" dt="2023-04-28T06:25:48.265" v="3287" actId="20577"/>
          <ac:spMkLst>
            <pc:docMk/>
            <pc:sldMk cId="2969037122" sldId="309"/>
            <ac:spMk id="6" creationId="{1C139C71-43D8-DA15-F46A-8598CDF1F78A}"/>
          </ac:spMkLst>
        </pc:spChg>
        <pc:spChg chg="mod">
          <ac:chgData name="Nino Philip Ramones" userId="1068934f-e3b4-4e88-ba23-4cb57230c594" providerId="ADAL" clId="{DA43502D-6843-46E4-84F3-6183129FD404}" dt="2023-04-28T06:15:05.900" v="2513" actId="20577"/>
          <ac:spMkLst>
            <pc:docMk/>
            <pc:sldMk cId="2969037122" sldId="309"/>
            <ac:spMk id="12" creationId="{A03D9DDB-0911-CCC6-289E-FE03CE9C7E57}"/>
          </ac:spMkLst>
        </pc:spChg>
        <pc:spChg chg="add mod">
          <ac:chgData name="Nino Philip Ramones" userId="1068934f-e3b4-4e88-ba23-4cb57230c594" providerId="ADAL" clId="{DA43502D-6843-46E4-84F3-6183129FD404}" dt="2023-04-28T06:15:51.490" v="2554" actId="20577"/>
          <ac:spMkLst>
            <pc:docMk/>
            <pc:sldMk cId="2969037122" sldId="309"/>
            <ac:spMk id="18" creationId="{3541D7E5-4224-4C63-5DDD-BA6F6F83F475}"/>
          </ac:spMkLst>
        </pc:spChg>
        <pc:spChg chg="add mod">
          <ac:chgData name="Nino Philip Ramones" userId="1068934f-e3b4-4e88-ba23-4cb57230c594" providerId="ADAL" clId="{DA43502D-6843-46E4-84F3-6183129FD404}" dt="2023-04-28T06:16:22.230" v="2598" actId="14100"/>
          <ac:spMkLst>
            <pc:docMk/>
            <pc:sldMk cId="2969037122" sldId="309"/>
            <ac:spMk id="19" creationId="{727A2137-FC9F-D6F6-B304-60E173B027F2}"/>
          </ac:spMkLst>
        </pc:spChg>
        <pc:spChg chg="add mod">
          <ac:chgData name="Nino Philip Ramones" userId="1068934f-e3b4-4e88-ba23-4cb57230c594" providerId="ADAL" clId="{DA43502D-6843-46E4-84F3-6183129FD404}" dt="2023-04-28T06:17:30.817" v="2665" actId="1076"/>
          <ac:spMkLst>
            <pc:docMk/>
            <pc:sldMk cId="2969037122" sldId="309"/>
            <ac:spMk id="20" creationId="{99094F09-480B-BC12-6268-5E55DC8820B2}"/>
          </ac:spMkLst>
        </pc:spChg>
        <pc:grpChg chg="add mod">
          <ac:chgData name="Nino Philip Ramones" userId="1068934f-e3b4-4e88-ba23-4cb57230c594" providerId="ADAL" clId="{DA43502D-6843-46E4-84F3-6183129FD404}" dt="2023-04-28T06:14:27.606" v="2465" actId="12788"/>
          <ac:grpSpMkLst>
            <pc:docMk/>
            <pc:sldMk cId="2969037122" sldId="309"/>
            <ac:grpSpMk id="17" creationId="{7425DD19-40DC-E7A7-65E1-92F932101E58}"/>
          </ac:grpSpMkLst>
        </pc:grpChg>
        <pc:picChg chg="del">
          <ac:chgData name="Nino Philip Ramones" userId="1068934f-e3b4-4e88-ba23-4cb57230c594" providerId="ADAL" clId="{DA43502D-6843-46E4-84F3-6183129FD404}" dt="2023-04-28T06:06:16.427" v="2432" actId="478"/>
          <ac:picMkLst>
            <pc:docMk/>
            <pc:sldMk cId="2969037122" sldId="309"/>
            <ac:picMk id="5" creationId="{BEF3C374-30E3-8A15-DF14-50AFE7BFDF87}"/>
          </ac:picMkLst>
        </pc:picChg>
        <pc:picChg chg="add mod">
          <ac:chgData name="Nino Philip Ramones" userId="1068934f-e3b4-4e88-ba23-4cb57230c594" providerId="ADAL" clId="{DA43502D-6843-46E4-84F3-6183129FD404}" dt="2023-04-28T06:14:23.447" v="2464" actId="164"/>
          <ac:picMkLst>
            <pc:docMk/>
            <pc:sldMk cId="2969037122" sldId="309"/>
            <ac:picMk id="11" creationId="{E61A0B84-84C2-AE89-A9D2-FB83A456D464}"/>
          </ac:picMkLst>
        </pc:picChg>
        <pc:picChg chg="add mod">
          <ac:chgData name="Nino Philip Ramones" userId="1068934f-e3b4-4e88-ba23-4cb57230c594" providerId="ADAL" clId="{DA43502D-6843-46E4-84F3-6183129FD404}" dt="2023-04-28T06:14:23.447" v="2464" actId="164"/>
          <ac:picMkLst>
            <pc:docMk/>
            <pc:sldMk cId="2969037122" sldId="309"/>
            <ac:picMk id="14" creationId="{83D647CC-22D5-69F3-C8CB-C8E754736A59}"/>
          </ac:picMkLst>
        </pc:picChg>
        <pc:picChg chg="add mod">
          <ac:chgData name="Nino Philip Ramones" userId="1068934f-e3b4-4e88-ba23-4cb57230c594" providerId="ADAL" clId="{DA43502D-6843-46E4-84F3-6183129FD404}" dt="2023-04-28T06:14:23.447" v="2464" actId="164"/>
          <ac:picMkLst>
            <pc:docMk/>
            <pc:sldMk cId="2969037122" sldId="309"/>
            <ac:picMk id="16" creationId="{8D23B2C4-E307-B98D-6724-CC2C50CC5A31}"/>
          </ac:picMkLst>
        </pc:picChg>
      </pc:sldChg>
      <pc:sldChg chg="addSp delSp modSp add mod">
        <pc:chgData name="Nino Philip Ramones" userId="1068934f-e3b4-4e88-ba23-4cb57230c594" providerId="ADAL" clId="{DA43502D-6843-46E4-84F3-6183129FD404}" dt="2023-04-28T06:34:44.549" v="3907" actId="2711"/>
        <pc:sldMkLst>
          <pc:docMk/>
          <pc:sldMk cId="2723899760" sldId="310"/>
        </pc:sldMkLst>
        <pc:spChg chg="mod">
          <ac:chgData name="Nino Philip Ramones" userId="1068934f-e3b4-4e88-ba23-4cb57230c594" providerId="ADAL" clId="{DA43502D-6843-46E4-84F3-6183129FD404}" dt="2023-04-28T06:28:54.935" v="3308" actId="20577"/>
          <ac:spMkLst>
            <pc:docMk/>
            <pc:sldMk cId="2723899760" sldId="310"/>
            <ac:spMk id="2" creationId="{05373617-D585-BAF0-0B5B-D2CF324A4D6B}"/>
          </ac:spMkLst>
        </pc:spChg>
        <pc:spChg chg="mod">
          <ac:chgData name="Nino Philip Ramones" userId="1068934f-e3b4-4e88-ba23-4cb57230c594" providerId="ADAL" clId="{DA43502D-6843-46E4-84F3-6183129FD404}" dt="2023-04-28T06:34:44.549" v="3907" actId="2711"/>
          <ac:spMkLst>
            <pc:docMk/>
            <pc:sldMk cId="2723899760" sldId="310"/>
            <ac:spMk id="6" creationId="{1C139C71-43D8-DA15-F46A-8598CDF1F78A}"/>
          </ac:spMkLst>
        </pc:spChg>
        <pc:spChg chg="del">
          <ac:chgData name="Nino Philip Ramones" userId="1068934f-e3b4-4e88-ba23-4cb57230c594" providerId="ADAL" clId="{DA43502D-6843-46E4-84F3-6183129FD404}" dt="2023-04-28T06:30:27.899" v="3316" actId="478"/>
          <ac:spMkLst>
            <pc:docMk/>
            <pc:sldMk cId="2723899760" sldId="310"/>
            <ac:spMk id="12" creationId="{A03D9DDB-0911-CCC6-289E-FE03CE9C7E57}"/>
          </ac:spMkLst>
        </pc:spChg>
        <pc:spChg chg="del">
          <ac:chgData name="Nino Philip Ramones" userId="1068934f-e3b4-4e88-ba23-4cb57230c594" providerId="ADAL" clId="{DA43502D-6843-46E4-84F3-6183129FD404}" dt="2023-04-28T06:30:27.899" v="3316" actId="478"/>
          <ac:spMkLst>
            <pc:docMk/>
            <pc:sldMk cId="2723899760" sldId="310"/>
            <ac:spMk id="18" creationId="{3541D7E5-4224-4C63-5DDD-BA6F6F83F475}"/>
          </ac:spMkLst>
        </pc:spChg>
        <pc:spChg chg="del">
          <ac:chgData name="Nino Philip Ramones" userId="1068934f-e3b4-4e88-ba23-4cb57230c594" providerId="ADAL" clId="{DA43502D-6843-46E4-84F3-6183129FD404}" dt="2023-04-28T06:30:27.899" v="3316" actId="478"/>
          <ac:spMkLst>
            <pc:docMk/>
            <pc:sldMk cId="2723899760" sldId="310"/>
            <ac:spMk id="19" creationId="{727A2137-FC9F-D6F6-B304-60E173B027F2}"/>
          </ac:spMkLst>
        </pc:spChg>
        <pc:spChg chg="mod">
          <ac:chgData name="Nino Philip Ramones" userId="1068934f-e3b4-4e88-ba23-4cb57230c594" providerId="ADAL" clId="{DA43502D-6843-46E4-84F3-6183129FD404}" dt="2023-04-28T06:31:25.609" v="3383" actId="20577"/>
          <ac:spMkLst>
            <pc:docMk/>
            <pc:sldMk cId="2723899760" sldId="310"/>
            <ac:spMk id="20" creationId="{99094F09-480B-BC12-6268-5E55DC8820B2}"/>
          </ac:spMkLst>
        </pc:spChg>
        <pc:grpChg chg="del">
          <ac:chgData name="Nino Philip Ramones" userId="1068934f-e3b4-4e88-ba23-4cb57230c594" providerId="ADAL" clId="{DA43502D-6843-46E4-84F3-6183129FD404}" dt="2023-04-28T06:29:00.486" v="3309" actId="478"/>
          <ac:grpSpMkLst>
            <pc:docMk/>
            <pc:sldMk cId="2723899760" sldId="310"/>
            <ac:grpSpMk id="17" creationId="{7425DD19-40DC-E7A7-65E1-92F932101E58}"/>
          </ac:grpSpMkLst>
        </pc:grpChg>
        <pc:picChg chg="add mod">
          <ac:chgData name="Nino Philip Ramones" userId="1068934f-e3b4-4e88-ba23-4cb57230c594" providerId="ADAL" clId="{DA43502D-6843-46E4-84F3-6183129FD404}" dt="2023-04-28T06:30:49.486" v="3321" actId="14100"/>
          <ac:picMkLst>
            <pc:docMk/>
            <pc:sldMk cId="2723899760" sldId="310"/>
            <ac:picMk id="4" creationId="{E8959673-A002-D1F0-E05F-74942BBB05B5}"/>
          </ac:picMkLst>
        </pc:picChg>
      </pc:sldChg>
      <pc:sldChg chg="addSp delSp modSp add mod">
        <pc:chgData name="Nino Philip Ramones" userId="1068934f-e3b4-4e88-ba23-4cb57230c594" providerId="ADAL" clId="{DA43502D-6843-46E4-84F3-6183129FD404}" dt="2023-04-28T06:49:28.410" v="4547" actId="1036"/>
        <pc:sldMkLst>
          <pc:docMk/>
          <pc:sldMk cId="3239527936" sldId="311"/>
        </pc:sldMkLst>
        <pc:spChg chg="mod">
          <ac:chgData name="Nino Philip Ramones" userId="1068934f-e3b4-4e88-ba23-4cb57230c594" providerId="ADAL" clId="{DA43502D-6843-46E4-84F3-6183129FD404}" dt="2023-04-28T06:38:28.182" v="3931" actId="20577"/>
          <ac:spMkLst>
            <pc:docMk/>
            <pc:sldMk cId="3239527936" sldId="311"/>
            <ac:spMk id="2" creationId="{05373617-D585-BAF0-0B5B-D2CF324A4D6B}"/>
          </ac:spMkLst>
        </pc:spChg>
        <pc:spChg chg="mod">
          <ac:chgData name="Nino Philip Ramones" userId="1068934f-e3b4-4e88-ba23-4cb57230c594" providerId="ADAL" clId="{DA43502D-6843-46E4-84F3-6183129FD404}" dt="2023-04-28T06:49:28.410" v="4547" actId="1036"/>
          <ac:spMkLst>
            <pc:docMk/>
            <pc:sldMk cId="3239527936" sldId="311"/>
            <ac:spMk id="6" creationId="{1C139C71-43D8-DA15-F46A-8598CDF1F78A}"/>
          </ac:spMkLst>
        </pc:spChg>
        <pc:spChg chg="add mod">
          <ac:chgData name="Nino Philip Ramones" userId="1068934f-e3b4-4e88-ba23-4cb57230c594" providerId="ADAL" clId="{DA43502D-6843-46E4-84F3-6183129FD404}" dt="2023-04-28T06:48:55.500" v="4501" actId="20577"/>
          <ac:spMkLst>
            <pc:docMk/>
            <pc:sldMk cId="3239527936" sldId="311"/>
            <ac:spMk id="13" creationId="{18CB4294-AC8A-2D2F-1D84-C900719CCCF0}"/>
          </ac:spMkLst>
        </pc:spChg>
        <pc:spChg chg="mod">
          <ac:chgData name="Nino Philip Ramones" userId="1068934f-e3b4-4e88-ba23-4cb57230c594" providerId="ADAL" clId="{DA43502D-6843-46E4-84F3-6183129FD404}" dt="2023-04-28T06:39:36.466" v="3986" actId="20577"/>
          <ac:spMkLst>
            <pc:docMk/>
            <pc:sldMk cId="3239527936" sldId="311"/>
            <ac:spMk id="20" creationId="{99094F09-480B-BC12-6268-5E55DC8820B2}"/>
          </ac:spMkLst>
        </pc:spChg>
        <pc:picChg chg="del">
          <ac:chgData name="Nino Philip Ramones" userId="1068934f-e3b4-4e88-ba23-4cb57230c594" providerId="ADAL" clId="{DA43502D-6843-46E4-84F3-6183129FD404}" dt="2023-04-28T06:38:34.421" v="3932" actId="478"/>
          <ac:picMkLst>
            <pc:docMk/>
            <pc:sldMk cId="3239527936" sldId="311"/>
            <ac:picMk id="4" creationId="{E8959673-A002-D1F0-E05F-74942BBB05B5}"/>
          </ac:picMkLst>
        </pc:picChg>
        <pc:picChg chg="add mod">
          <ac:chgData name="Nino Philip Ramones" userId="1068934f-e3b4-4e88-ba23-4cb57230c594" providerId="ADAL" clId="{DA43502D-6843-46E4-84F3-6183129FD404}" dt="2023-04-28T06:39:12.182" v="3937" actId="14100"/>
          <ac:picMkLst>
            <pc:docMk/>
            <pc:sldMk cId="3239527936" sldId="311"/>
            <ac:picMk id="5" creationId="{8173CCBD-9289-292F-8F88-99D50989761F}"/>
          </ac:picMkLst>
        </pc:picChg>
        <pc:picChg chg="add mod">
          <ac:chgData name="Nino Philip Ramones" userId="1068934f-e3b4-4e88-ba23-4cb57230c594" providerId="ADAL" clId="{DA43502D-6843-46E4-84F3-6183129FD404}" dt="2023-04-28T06:48:28.285" v="4449" actId="14100"/>
          <ac:picMkLst>
            <pc:docMk/>
            <pc:sldMk cId="3239527936" sldId="311"/>
            <ac:picMk id="12" creationId="{EAC0C5BE-30E4-6A91-5AD2-F08F25D9F128}"/>
          </ac:picMkLst>
        </pc:picChg>
      </pc:sldChg>
      <pc:sldChg chg="addSp delSp modSp add mod">
        <pc:chgData name="Nino Philip Ramones" userId="1068934f-e3b4-4e88-ba23-4cb57230c594" providerId="ADAL" clId="{DA43502D-6843-46E4-84F3-6183129FD404}" dt="2023-04-28T07:21:00.755" v="5259" actId="20577"/>
        <pc:sldMkLst>
          <pc:docMk/>
          <pc:sldMk cId="3823646011" sldId="312"/>
        </pc:sldMkLst>
        <pc:spChg chg="mod">
          <ac:chgData name="Nino Philip Ramones" userId="1068934f-e3b4-4e88-ba23-4cb57230c594" providerId="ADAL" clId="{DA43502D-6843-46E4-84F3-6183129FD404}" dt="2023-04-28T07:21:00.755" v="5259" actId="20577"/>
          <ac:spMkLst>
            <pc:docMk/>
            <pc:sldMk cId="3823646011" sldId="312"/>
            <ac:spMk id="6" creationId="{1C139C71-43D8-DA15-F46A-8598CDF1F78A}"/>
          </ac:spMkLst>
        </pc:spChg>
        <pc:spChg chg="del">
          <ac:chgData name="Nino Philip Ramones" userId="1068934f-e3b4-4e88-ba23-4cb57230c594" providerId="ADAL" clId="{DA43502D-6843-46E4-84F3-6183129FD404}" dt="2023-04-28T06:49:37.508" v="4549" actId="478"/>
          <ac:spMkLst>
            <pc:docMk/>
            <pc:sldMk cId="3823646011" sldId="312"/>
            <ac:spMk id="13" creationId="{18CB4294-AC8A-2D2F-1D84-C900719CCCF0}"/>
          </ac:spMkLst>
        </pc:spChg>
        <pc:spChg chg="mod">
          <ac:chgData name="Nino Philip Ramones" userId="1068934f-e3b4-4e88-ba23-4cb57230c594" providerId="ADAL" clId="{DA43502D-6843-46E4-84F3-6183129FD404}" dt="2023-04-28T06:52:12.997" v="4642" actId="14100"/>
          <ac:spMkLst>
            <pc:docMk/>
            <pc:sldMk cId="3823646011" sldId="312"/>
            <ac:spMk id="20" creationId="{99094F09-480B-BC12-6268-5E55DC8820B2}"/>
          </ac:spMkLst>
        </pc:spChg>
        <pc:picChg chg="add mod">
          <ac:chgData name="Nino Philip Ramones" userId="1068934f-e3b4-4e88-ba23-4cb57230c594" providerId="ADAL" clId="{DA43502D-6843-46E4-84F3-6183129FD404}" dt="2023-04-28T06:52:21.961" v="4644" actId="1076"/>
          <ac:picMkLst>
            <pc:docMk/>
            <pc:sldMk cId="3823646011" sldId="312"/>
            <ac:picMk id="4" creationId="{27830053-3638-4D3A-0881-FC28C5E232DA}"/>
          </ac:picMkLst>
        </pc:picChg>
        <pc:picChg chg="del">
          <ac:chgData name="Nino Philip Ramones" userId="1068934f-e3b4-4e88-ba23-4cb57230c594" providerId="ADAL" clId="{DA43502D-6843-46E4-84F3-6183129FD404}" dt="2023-04-28T06:49:37.508" v="4549" actId="478"/>
          <ac:picMkLst>
            <pc:docMk/>
            <pc:sldMk cId="3823646011" sldId="312"/>
            <ac:picMk id="5" creationId="{8173CCBD-9289-292F-8F88-99D50989761F}"/>
          </ac:picMkLst>
        </pc:picChg>
        <pc:picChg chg="del">
          <ac:chgData name="Nino Philip Ramones" userId="1068934f-e3b4-4e88-ba23-4cb57230c594" providerId="ADAL" clId="{DA43502D-6843-46E4-84F3-6183129FD404}" dt="2023-04-28T06:49:37.508" v="4549" actId="478"/>
          <ac:picMkLst>
            <pc:docMk/>
            <pc:sldMk cId="3823646011" sldId="312"/>
            <ac:picMk id="12" creationId="{EAC0C5BE-30E4-6A91-5AD2-F08F25D9F128}"/>
          </ac:picMkLst>
        </pc:picChg>
        <pc:picChg chg="add del mod">
          <ac:chgData name="Nino Philip Ramones" userId="1068934f-e3b4-4e88-ba23-4cb57230c594" providerId="ADAL" clId="{DA43502D-6843-46E4-84F3-6183129FD404}" dt="2023-04-28T06:50:21.979" v="4561" actId="478"/>
          <ac:picMkLst>
            <pc:docMk/>
            <pc:sldMk cId="3823646011" sldId="312"/>
            <ac:picMk id="14" creationId="{D16246E4-9331-801F-5651-685243039986}"/>
          </ac:picMkLst>
        </pc:picChg>
      </pc:sldChg>
      <pc:sldChg chg="addSp delSp modSp add mod">
        <pc:chgData name="Nino Philip Ramones" userId="1068934f-e3b4-4e88-ba23-4cb57230c594" providerId="ADAL" clId="{DA43502D-6843-46E4-84F3-6183129FD404}" dt="2023-04-28T08:59:11.154" v="8526" actId="20577"/>
        <pc:sldMkLst>
          <pc:docMk/>
          <pc:sldMk cId="2343572440" sldId="313"/>
        </pc:sldMkLst>
        <pc:spChg chg="mod">
          <ac:chgData name="Nino Philip Ramones" userId="1068934f-e3b4-4e88-ba23-4cb57230c594" providerId="ADAL" clId="{DA43502D-6843-46E4-84F3-6183129FD404}" dt="2023-04-28T08:11:40.694" v="5295" actId="20577"/>
          <ac:spMkLst>
            <pc:docMk/>
            <pc:sldMk cId="2343572440" sldId="313"/>
            <ac:spMk id="2" creationId="{05373617-D585-BAF0-0B5B-D2CF324A4D6B}"/>
          </ac:spMkLst>
        </pc:spChg>
        <pc:spChg chg="mod">
          <ac:chgData name="Nino Philip Ramones" userId="1068934f-e3b4-4e88-ba23-4cb57230c594" providerId="ADAL" clId="{DA43502D-6843-46E4-84F3-6183129FD404}" dt="2023-04-28T08:28:24.274" v="6033" actId="20577"/>
          <ac:spMkLst>
            <pc:docMk/>
            <pc:sldMk cId="2343572440" sldId="313"/>
            <ac:spMk id="6" creationId="{1C139C71-43D8-DA15-F46A-8598CDF1F78A}"/>
          </ac:spMkLst>
        </pc:spChg>
        <pc:spChg chg="add mod">
          <ac:chgData name="Nino Philip Ramones" userId="1068934f-e3b4-4e88-ba23-4cb57230c594" providerId="ADAL" clId="{DA43502D-6843-46E4-84F3-6183129FD404}" dt="2023-04-28T08:19:22.505" v="5395" actId="20577"/>
          <ac:spMkLst>
            <pc:docMk/>
            <pc:sldMk cId="2343572440" sldId="313"/>
            <ac:spMk id="16" creationId="{F26C401D-517A-7F00-B0A5-B053F98F392F}"/>
          </ac:spMkLst>
        </pc:spChg>
        <pc:spChg chg="add mod">
          <ac:chgData name="Nino Philip Ramones" userId="1068934f-e3b4-4e88-ba23-4cb57230c594" providerId="ADAL" clId="{DA43502D-6843-46E4-84F3-6183129FD404}" dt="2023-04-28T08:19:53.154" v="5473" actId="20577"/>
          <ac:spMkLst>
            <pc:docMk/>
            <pc:sldMk cId="2343572440" sldId="313"/>
            <ac:spMk id="17" creationId="{DB0C0972-EB44-3614-E2BD-3838B27DB8C9}"/>
          </ac:spMkLst>
        </pc:spChg>
        <pc:spChg chg="add mod">
          <ac:chgData name="Nino Philip Ramones" userId="1068934f-e3b4-4e88-ba23-4cb57230c594" providerId="ADAL" clId="{DA43502D-6843-46E4-84F3-6183129FD404}" dt="2023-04-28T08:27:08.253" v="5832" actId="1035"/>
          <ac:spMkLst>
            <pc:docMk/>
            <pc:sldMk cId="2343572440" sldId="313"/>
            <ac:spMk id="18" creationId="{43F1E15F-9BB2-CD25-5196-D9C3631392D8}"/>
          </ac:spMkLst>
        </pc:spChg>
        <pc:spChg chg="mod">
          <ac:chgData name="Nino Philip Ramones" userId="1068934f-e3b4-4e88-ba23-4cb57230c594" providerId="ADAL" clId="{DA43502D-6843-46E4-84F3-6183129FD404}" dt="2023-04-28T08:59:11.154" v="8526" actId="20577"/>
          <ac:spMkLst>
            <pc:docMk/>
            <pc:sldMk cId="2343572440" sldId="313"/>
            <ac:spMk id="20" creationId="{99094F09-480B-BC12-6268-5E55DC8820B2}"/>
          </ac:spMkLst>
        </pc:spChg>
        <pc:grpChg chg="add mod">
          <ac:chgData name="Nino Philip Ramones" userId="1068934f-e3b4-4e88-ba23-4cb57230c594" providerId="ADAL" clId="{DA43502D-6843-46E4-84F3-6183129FD404}" dt="2023-04-28T08:17:42.765" v="5333" actId="1036"/>
          <ac:grpSpMkLst>
            <pc:docMk/>
            <pc:sldMk cId="2343572440" sldId="313"/>
            <ac:grpSpMk id="15" creationId="{FF9D61F7-8F43-E732-FC4E-9CFA4EF6D18A}"/>
          </ac:grpSpMkLst>
        </pc:grpChg>
        <pc:picChg chg="del">
          <ac:chgData name="Nino Philip Ramones" userId="1068934f-e3b4-4e88-ba23-4cb57230c594" providerId="ADAL" clId="{DA43502D-6843-46E4-84F3-6183129FD404}" dt="2023-04-28T08:11:42.524" v="5296" actId="478"/>
          <ac:picMkLst>
            <pc:docMk/>
            <pc:sldMk cId="2343572440" sldId="313"/>
            <ac:picMk id="4" creationId="{27830053-3638-4D3A-0881-FC28C5E232DA}"/>
          </ac:picMkLst>
        </pc:picChg>
        <pc:picChg chg="add mod">
          <ac:chgData name="Nino Philip Ramones" userId="1068934f-e3b4-4e88-ba23-4cb57230c594" providerId="ADAL" clId="{DA43502D-6843-46E4-84F3-6183129FD404}" dt="2023-04-28T08:17:32.041" v="5331" actId="164"/>
          <ac:picMkLst>
            <pc:docMk/>
            <pc:sldMk cId="2343572440" sldId="313"/>
            <ac:picMk id="5" creationId="{670940FF-FFF9-4739-DE35-C04D808FBD75}"/>
          </ac:picMkLst>
        </pc:picChg>
        <pc:picChg chg="add mod">
          <ac:chgData name="Nino Philip Ramones" userId="1068934f-e3b4-4e88-ba23-4cb57230c594" providerId="ADAL" clId="{DA43502D-6843-46E4-84F3-6183129FD404}" dt="2023-04-28T08:31:04.381" v="6034" actId="14100"/>
          <ac:picMkLst>
            <pc:docMk/>
            <pc:sldMk cId="2343572440" sldId="313"/>
            <ac:picMk id="12" creationId="{BE4CC6B2-2F28-5038-F88B-6F5857F68F79}"/>
          </ac:picMkLst>
        </pc:picChg>
        <pc:picChg chg="add mod">
          <ac:chgData name="Nino Philip Ramones" userId="1068934f-e3b4-4e88-ba23-4cb57230c594" providerId="ADAL" clId="{DA43502D-6843-46E4-84F3-6183129FD404}" dt="2023-04-28T08:17:32.041" v="5331" actId="164"/>
          <ac:picMkLst>
            <pc:docMk/>
            <pc:sldMk cId="2343572440" sldId="313"/>
            <ac:picMk id="14" creationId="{1A44F848-CCEE-6EBF-BB54-AF3D8D6CBA39}"/>
          </ac:picMkLst>
        </pc:picChg>
      </pc:sldChg>
      <pc:sldChg chg="addSp delSp modSp add mod">
        <pc:chgData name="Nino Philip Ramones" userId="1068934f-e3b4-4e88-ba23-4cb57230c594" providerId="ADAL" clId="{DA43502D-6843-46E4-84F3-6183129FD404}" dt="2023-04-28T08:59:47.764" v="8532" actId="20577"/>
        <pc:sldMkLst>
          <pc:docMk/>
          <pc:sldMk cId="1452955581" sldId="314"/>
        </pc:sldMkLst>
        <pc:spChg chg="mod">
          <ac:chgData name="Nino Philip Ramones" userId="1068934f-e3b4-4e88-ba23-4cb57230c594" providerId="ADAL" clId="{DA43502D-6843-46E4-84F3-6183129FD404}" dt="2023-04-28T08:59:47.764" v="8532" actId="20577"/>
          <ac:spMkLst>
            <pc:docMk/>
            <pc:sldMk cId="1452955581" sldId="314"/>
            <ac:spMk id="6" creationId="{1C139C71-43D8-DA15-F46A-8598CDF1F78A}"/>
          </ac:spMkLst>
        </pc:spChg>
        <pc:spChg chg="del">
          <ac:chgData name="Nino Philip Ramones" userId="1068934f-e3b4-4e88-ba23-4cb57230c594" providerId="ADAL" clId="{DA43502D-6843-46E4-84F3-6183129FD404}" dt="2023-04-28T08:31:31.984" v="6037" actId="478"/>
          <ac:spMkLst>
            <pc:docMk/>
            <pc:sldMk cId="1452955581" sldId="314"/>
            <ac:spMk id="16" creationId="{F26C401D-517A-7F00-B0A5-B053F98F392F}"/>
          </ac:spMkLst>
        </pc:spChg>
        <pc:spChg chg="del">
          <ac:chgData name="Nino Philip Ramones" userId="1068934f-e3b4-4e88-ba23-4cb57230c594" providerId="ADAL" clId="{DA43502D-6843-46E4-84F3-6183129FD404}" dt="2023-04-28T08:31:31.984" v="6037" actId="478"/>
          <ac:spMkLst>
            <pc:docMk/>
            <pc:sldMk cId="1452955581" sldId="314"/>
            <ac:spMk id="17" creationId="{DB0C0972-EB44-3614-E2BD-3838B27DB8C9}"/>
          </ac:spMkLst>
        </pc:spChg>
        <pc:spChg chg="mod">
          <ac:chgData name="Nino Philip Ramones" userId="1068934f-e3b4-4e88-ba23-4cb57230c594" providerId="ADAL" clId="{DA43502D-6843-46E4-84F3-6183129FD404}" dt="2023-04-28T08:52:21.559" v="7484" actId="1036"/>
          <ac:spMkLst>
            <pc:docMk/>
            <pc:sldMk cId="1452955581" sldId="314"/>
            <ac:spMk id="18" creationId="{43F1E15F-9BB2-CD25-5196-D9C3631392D8}"/>
          </ac:spMkLst>
        </pc:spChg>
        <pc:spChg chg="del mod">
          <ac:chgData name="Nino Philip Ramones" userId="1068934f-e3b4-4e88-ba23-4cb57230c594" providerId="ADAL" clId="{DA43502D-6843-46E4-84F3-6183129FD404}" dt="2023-04-28T08:31:38.716" v="6039" actId="478"/>
          <ac:spMkLst>
            <pc:docMk/>
            <pc:sldMk cId="1452955581" sldId="314"/>
            <ac:spMk id="20" creationId="{99094F09-480B-BC12-6268-5E55DC8820B2}"/>
          </ac:spMkLst>
        </pc:spChg>
        <pc:grpChg chg="del">
          <ac:chgData name="Nino Philip Ramones" userId="1068934f-e3b4-4e88-ba23-4cb57230c594" providerId="ADAL" clId="{DA43502D-6843-46E4-84F3-6183129FD404}" dt="2023-04-28T08:31:28.705" v="6036" actId="478"/>
          <ac:grpSpMkLst>
            <pc:docMk/>
            <pc:sldMk cId="1452955581" sldId="314"/>
            <ac:grpSpMk id="15" creationId="{FF9D61F7-8F43-E732-FC4E-9CFA4EF6D18A}"/>
          </ac:grpSpMkLst>
        </pc:grpChg>
        <pc:graphicFrameChg chg="add del">
          <ac:chgData name="Nino Philip Ramones" userId="1068934f-e3b4-4e88-ba23-4cb57230c594" providerId="ADAL" clId="{DA43502D-6843-46E4-84F3-6183129FD404}" dt="2023-04-28T08:32:59.499" v="6041" actId="478"/>
          <ac:graphicFrameMkLst>
            <pc:docMk/>
            <pc:sldMk cId="1452955581" sldId="314"/>
            <ac:graphicFrameMk id="3" creationId="{C6807988-4F4B-8F07-E1BA-4754A032B813}"/>
          </ac:graphicFrameMkLst>
        </pc:graphicFrameChg>
        <pc:graphicFrameChg chg="add mod modGraphic">
          <ac:chgData name="Nino Philip Ramones" userId="1068934f-e3b4-4e88-ba23-4cb57230c594" providerId="ADAL" clId="{DA43502D-6843-46E4-84F3-6183129FD404}" dt="2023-04-28T08:48:12.798" v="6560" actId="20577"/>
          <ac:graphicFrameMkLst>
            <pc:docMk/>
            <pc:sldMk cId="1452955581" sldId="314"/>
            <ac:graphicFrameMk id="4" creationId="{A0D8E578-8168-EA3D-E516-D0237EBB3EDC}"/>
          </ac:graphicFrameMkLst>
        </pc:graphicFrameChg>
      </pc:sldChg>
      <pc:sldChg chg="add del">
        <pc:chgData name="Nino Philip Ramones" userId="1068934f-e3b4-4e88-ba23-4cb57230c594" providerId="ADAL" clId="{DA43502D-6843-46E4-84F3-6183129FD404}" dt="2023-04-28T08:11:20.025" v="5262" actId="47"/>
        <pc:sldMkLst>
          <pc:docMk/>
          <pc:sldMk cId="3428751996" sldId="314"/>
        </pc:sldMkLst>
      </pc:sldChg>
    </pc:docChg>
  </pc:docChgLst>
  <pc:docChgLst>
    <pc:chgData name="Nino Philip Ramones" userId="1068934f-e3b4-4e88-ba23-4cb57230c594" providerId="ADAL" clId="{E022470B-91A1-4E81-943A-E04B27CD6A3E}"/>
    <pc:docChg chg="undo custSel addSld delSld modSld">
      <pc:chgData name="Nino Philip Ramones" userId="1068934f-e3b4-4e88-ba23-4cb57230c594" providerId="ADAL" clId="{E022470B-91A1-4E81-943A-E04B27CD6A3E}" dt="2023-09-21T08:06:31.373" v="8808" actId="20577"/>
      <pc:docMkLst>
        <pc:docMk/>
      </pc:docMkLst>
      <pc:sldChg chg="addSp delSp modSp mod">
        <pc:chgData name="Nino Philip Ramones" userId="1068934f-e3b4-4e88-ba23-4cb57230c594" providerId="ADAL" clId="{E022470B-91A1-4E81-943A-E04B27CD6A3E}" dt="2023-09-21T05:03:14.880" v="147" actId="1038"/>
        <pc:sldMkLst>
          <pc:docMk/>
          <pc:sldMk cId="2902220017" sldId="260"/>
        </pc:sldMkLst>
        <pc:spChg chg="mod">
          <ac:chgData name="Nino Philip Ramones" userId="1068934f-e3b4-4e88-ba23-4cb57230c594" providerId="ADAL" clId="{E022470B-91A1-4E81-943A-E04B27CD6A3E}" dt="2023-09-21T02:55:27.744" v="61" actId="20577"/>
          <ac:spMkLst>
            <pc:docMk/>
            <pc:sldMk cId="2902220017" sldId="260"/>
            <ac:spMk id="8" creationId="{E55C9784-2997-4509-E882-733A19888A3E}"/>
          </ac:spMkLst>
        </pc:spChg>
        <pc:spChg chg="mod">
          <ac:chgData name="Nino Philip Ramones" userId="1068934f-e3b4-4e88-ba23-4cb57230c594" providerId="ADAL" clId="{E022470B-91A1-4E81-943A-E04B27CD6A3E}" dt="2023-09-21T05:02:28.387" v="106" actId="20577"/>
          <ac:spMkLst>
            <pc:docMk/>
            <pc:sldMk cId="2902220017" sldId="260"/>
            <ac:spMk id="9" creationId="{5D32E140-99B1-66F0-387B-DA3F1BEB36F2}"/>
          </ac:spMkLst>
        </pc:spChg>
        <pc:spChg chg="mod">
          <ac:chgData name="Nino Philip Ramones" userId="1068934f-e3b4-4e88-ba23-4cb57230c594" providerId="ADAL" clId="{E022470B-91A1-4E81-943A-E04B27CD6A3E}" dt="2023-09-21T05:03:14.880" v="147" actId="1038"/>
          <ac:spMkLst>
            <pc:docMk/>
            <pc:sldMk cId="2902220017" sldId="260"/>
            <ac:spMk id="10" creationId="{C3CE4A8C-C748-4278-6175-7B615D2C5720}"/>
          </ac:spMkLst>
        </pc:spChg>
        <pc:spChg chg="mod">
          <ac:chgData name="Nino Philip Ramones" userId="1068934f-e3b4-4e88-ba23-4cb57230c594" providerId="ADAL" clId="{E022470B-91A1-4E81-943A-E04B27CD6A3E}" dt="2023-09-21T02:50:26.928" v="21" actId="403"/>
          <ac:spMkLst>
            <pc:docMk/>
            <pc:sldMk cId="2902220017" sldId="260"/>
            <ac:spMk id="14" creationId="{86CD694D-7914-A6C9-97B8-2823F7984CDE}"/>
          </ac:spMkLst>
        </pc:spChg>
        <pc:spChg chg="mod">
          <ac:chgData name="Nino Philip Ramones" userId="1068934f-e3b4-4e88-ba23-4cb57230c594" providerId="ADAL" clId="{E022470B-91A1-4E81-943A-E04B27CD6A3E}" dt="2023-09-21T02:55:53.734" v="97" actId="20577"/>
          <ac:spMkLst>
            <pc:docMk/>
            <pc:sldMk cId="2902220017" sldId="260"/>
            <ac:spMk id="15" creationId="{CB5AF6EE-76A6-CA9D-0627-29C15279BDC6}"/>
          </ac:spMkLst>
        </pc:spChg>
        <pc:spChg chg="del">
          <ac:chgData name="Nino Philip Ramones" userId="1068934f-e3b4-4e88-ba23-4cb57230c594" providerId="ADAL" clId="{E022470B-91A1-4E81-943A-E04B27CD6A3E}" dt="2023-09-21T02:50:34.159" v="22" actId="478"/>
          <ac:spMkLst>
            <pc:docMk/>
            <pc:sldMk cId="2902220017" sldId="260"/>
            <ac:spMk id="25" creationId="{6EFD1E6E-80FA-0CC5-D7E2-78CB69BE3693}"/>
          </ac:spMkLst>
        </pc:spChg>
        <pc:spChg chg="del">
          <ac:chgData name="Nino Philip Ramones" userId="1068934f-e3b4-4e88-ba23-4cb57230c594" providerId="ADAL" clId="{E022470B-91A1-4E81-943A-E04B27CD6A3E}" dt="2023-09-21T02:54:40.422" v="45" actId="478"/>
          <ac:spMkLst>
            <pc:docMk/>
            <pc:sldMk cId="2902220017" sldId="260"/>
            <ac:spMk id="29" creationId="{D3477DD6-20F8-B844-531F-A4D45B04E6BF}"/>
          </ac:spMkLst>
        </pc:spChg>
        <pc:picChg chg="del">
          <ac:chgData name="Nino Philip Ramones" userId="1068934f-e3b4-4e88-ba23-4cb57230c594" providerId="ADAL" clId="{E022470B-91A1-4E81-943A-E04B27CD6A3E}" dt="2023-09-21T02:50:34.159" v="22" actId="478"/>
          <ac:picMkLst>
            <pc:docMk/>
            <pc:sldMk cId="2902220017" sldId="260"/>
            <ac:picMk id="3" creationId="{29BE9BA6-DEAB-60E1-F172-4E84FA66461D}"/>
          </ac:picMkLst>
        </pc:picChg>
        <pc:picChg chg="add mod ord">
          <ac:chgData name="Nino Philip Ramones" userId="1068934f-e3b4-4e88-ba23-4cb57230c594" providerId="ADAL" clId="{E022470B-91A1-4E81-943A-E04B27CD6A3E}" dt="2023-09-21T02:54:37.529" v="44" actId="167"/>
          <ac:picMkLst>
            <pc:docMk/>
            <pc:sldMk cId="2902220017" sldId="260"/>
            <ac:picMk id="4" creationId="{CF8B82FD-9CE9-CA11-1398-E6B4564B2FD1}"/>
          </ac:picMkLst>
        </pc:picChg>
        <pc:picChg chg="del">
          <ac:chgData name="Nino Philip Ramones" userId="1068934f-e3b4-4e88-ba23-4cb57230c594" providerId="ADAL" clId="{E022470B-91A1-4E81-943A-E04B27CD6A3E}" dt="2023-09-21T02:54:40.422" v="45" actId="478"/>
          <ac:picMkLst>
            <pc:docMk/>
            <pc:sldMk cId="2902220017" sldId="260"/>
            <ac:picMk id="11" creationId="{94AB2FB8-E06C-C5DA-5702-4F166E1B0AD4}"/>
          </ac:picMkLst>
        </pc:picChg>
        <pc:picChg chg="del">
          <ac:chgData name="Nino Philip Ramones" userId="1068934f-e3b4-4e88-ba23-4cb57230c594" providerId="ADAL" clId="{E022470B-91A1-4E81-943A-E04B27CD6A3E}" dt="2023-09-21T02:50:34.159" v="22" actId="478"/>
          <ac:picMkLst>
            <pc:docMk/>
            <pc:sldMk cId="2902220017" sldId="260"/>
            <ac:picMk id="16" creationId="{939A4C42-98DA-D2B8-4197-BE29DC484B9B}"/>
          </ac:picMkLst>
        </pc:picChg>
        <pc:picChg chg="del">
          <ac:chgData name="Nino Philip Ramones" userId="1068934f-e3b4-4e88-ba23-4cb57230c594" providerId="ADAL" clId="{E022470B-91A1-4E81-943A-E04B27CD6A3E}" dt="2023-09-21T02:54:40.422" v="45" actId="478"/>
          <ac:picMkLst>
            <pc:docMk/>
            <pc:sldMk cId="2902220017" sldId="260"/>
            <ac:picMk id="22" creationId="{78BD71C9-8DBA-4643-5373-D7DE98BFDA6C}"/>
          </ac:picMkLst>
        </pc:picChg>
        <pc:picChg chg="del">
          <ac:chgData name="Nino Philip Ramones" userId="1068934f-e3b4-4e88-ba23-4cb57230c594" providerId="ADAL" clId="{E022470B-91A1-4E81-943A-E04B27CD6A3E}" dt="2023-09-21T02:50:34.159" v="22" actId="478"/>
          <ac:picMkLst>
            <pc:docMk/>
            <pc:sldMk cId="2902220017" sldId="260"/>
            <ac:picMk id="24" creationId="{FC4EF1AF-287F-2622-8085-D07093A48C9E}"/>
          </ac:picMkLst>
        </pc:picChg>
        <pc:picChg chg="add mod ord">
          <ac:chgData name="Nino Philip Ramones" userId="1068934f-e3b4-4e88-ba23-4cb57230c594" providerId="ADAL" clId="{E022470B-91A1-4E81-943A-E04B27CD6A3E}" dt="2023-09-21T02:54:37.529" v="44" actId="167"/>
          <ac:picMkLst>
            <pc:docMk/>
            <pc:sldMk cId="2902220017" sldId="260"/>
            <ac:picMk id="26" creationId="{67934830-BD9A-4E5B-4876-7B26DF3AE171}"/>
          </ac:picMkLst>
        </pc:picChg>
        <pc:picChg chg="del">
          <ac:chgData name="Nino Philip Ramones" userId="1068934f-e3b4-4e88-ba23-4cb57230c594" providerId="ADAL" clId="{E022470B-91A1-4E81-943A-E04B27CD6A3E}" dt="2023-09-21T02:54:40.422" v="45" actId="478"/>
          <ac:picMkLst>
            <pc:docMk/>
            <pc:sldMk cId="2902220017" sldId="260"/>
            <ac:picMk id="28" creationId="{81AFE020-EE52-028A-F1B3-5B309C216182}"/>
          </ac:picMkLst>
        </pc:picChg>
        <pc:picChg chg="add mod ord">
          <ac:chgData name="Nino Philip Ramones" userId="1068934f-e3b4-4e88-ba23-4cb57230c594" providerId="ADAL" clId="{E022470B-91A1-4E81-943A-E04B27CD6A3E}" dt="2023-09-21T02:54:37.529" v="44" actId="167"/>
          <ac:picMkLst>
            <pc:docMk/>
            <pc:sldMk cId="2902220017" sldId="260"/>
            <ac:picMk id="30" creationId="{5FF5E5BF-12F6-6BF0-DDCA-08B624C4635B}"/>
          </ac:picMkLst>
        </pc:picChg>
      </pc:sldChg>
      <pc:sldChg chg="modSp mod">
        <pc:chgData name="Nino Philip Ramones" userId="1068934f-e3b4-4e88-ba23-4cb57230c594" providerId="ADAL" clId="{E022470B-91A1-4E81-943A-E04B27CD6A3E}" dt="2023-09-21T07:11:33.301" v="4432" actId="20577"/>
        <pc:sldMkLst>
          <pc:docMk/>
          <pc:sldMk cId="4215421811" sldId="261"/>
        </pc:sldMkLst>
        <pc:spChg chg="mod">
          <ac:chgData name="Nino Philip Ramones" userId="1068934f-e3b4-4e88-ba23-4cb57230c594" providerId="ADAL" clId="{E022470B-91A1-4E81-943A-E04B27CD6A3E}" dt="2023-09-21T05:27:57.733" v="1183" actId="20577"/>
          <ac:spMkLst>
            <pc:docMk/>
            <pc:sldMk cId="4215421811" sldId="261"/>
            <ac:spMk id="4" creationId="{2351CECF-4925-C9C2-8218-3DCDDD125713}"/>
          </ac:spMkLst>
        </pc:spChg>
        <pc:spChg chg="mod">
          <ac:chgData name="Nino Philip Ramones" userId="1068934f-e3b4-4e88-ba23-4cb57230c594" providerId="ADAL" clId="{E022470B-91A1-4E81-943A-E04B27CD6A3E}" dt="2023-09-21T05:07:41.937" v="284" actId="1038"/>
          <ac:spMkLst>
            <pc:docMk/>
            <pc:sldMk cId="4215421811" sldId="261"/>
            <ac:spMk id="5" creationId="{BC141F5B-906B-6265-DA38-F7E04A6C72A8}"/>
          </ac:spMkLst>
        </pc:spChg>
        <pc:spChg chg="mod">
          <ac:chgData name="Nino Philip Ramones" userId="1068934f-e3b4-4e88-ba23-4cb57230c594" providerId="ADAL" clId="{E022470B-91A1-4E81-943A-E04B27CD6A3E}" dt="2023-09-21T05:26:25.009" v="1123" actId="20577"/>
          <ac:spMkLst>
            <pc:docMk/>
            <pc:sldMk cId="4215421811" sldId="261"/>
            <ac:spMk id="6" creationId="{1C139C71-43D8-DA15-F46A-8598CDF1F78A}"/>
          </ac:spMkLst>
        </pc:spChg>
        <pc:spChg chg="mod">
          <ac:chgData name="Nino Philip Ramones" userId="1068934f-e3b4-4e88-ba23-4cb57230c594" providerId="ADAL" clId="{E022470B-91A1-4E81-943A-E04B27CD6A3E}" dt="2023-09-21T05:18:20.221" v="651" actId="20577"/>
          <ac:spMkLst>
            <pc:docMk/>
            <pc:sldMk cId="4215421811" sldId="261"/>
            <ac:spMk id="7" creationId="{CB143D5A-4C51-CC45-02B5-43383CAA5C50}"/>
          </ac:spMkLst>
        </pc:spChg>
        <pc:spChg chg="mod">
          <ac:chgData name="Nino Philip Ramones" userId="1068934f-e3b4-4e88-ba23-4cb57230c594" providerId="ADAL" clId="{E022470B-91A1-4E81-943A-E04B27CD6A3E}" dt="2023-09-21T07:11:33.301" v="4432" actId="20577"/>
          <ac:spMkLst>
            <pc:docMk/>
            <pc:sldMk cId="4215421811" sldId="261"/>
            <ac:spMk id="10" creationId="{AA624370-42F0-82DE-228F-BC78C798D723}"/>
          </ac:spMkLst>
        </pc:spChg>
        <pc:grpChg chg="mod">
          <ac:chgData name="Nino Philip Ramones" userId="1068934f-e3b4-4e88-ba23-4cb57230c594" providerId="ADAL" clId="{E022470B-91A1-4E81-943A-E04B27CD6A3E}" dt="2023-09-21T05:26:31.787" v="1135" actId="1036"/>
          <ac:grpSpMkLst>
            <pc:docMk/>
            <pc:sldMk cId="4215421811" sldId="261"/>
            <ac:grpSpMk id="9" creationId="{86565025-D585-4FE0-F5D0-00D60DC63201}"/>
          </ac:grpSpMkLst>
        </pc:grpChg>
        <pc:grpChg chg="mod">
          <ac:chgData name="Nino Philip Ramones" userId="1068934f-e3b4-4e88-ba23-4cb57230c594" providerId="ADAL" clId="{E022470B-91A1-4E81-943A-E04B27CD6A3E}" dt="2023-09-21T05:26:31.787" v="1135" actId="1036"/>
          <ac:grpSpMkLst>
            <pc:docMk/>
            <pc:sldMk cId="4215421811" sldId="261"/>
            <ac:grpSpMk id="28" creationId="{1E2DCC1B-E94A-BBE8-ED0F-0C36BBB2851B}"/>
          </ac:grpSpMkLst>
        </pc:grpChg>
      </pc:sldChg>
      <pc:sldChg chg="addSp delSp modSp mod">
        <pc:chgData name="Nino Philip Ramones" userId="1068934f-e3b4-4e88-ba23-4cb57230c594" providerId="ADAL" clId="{E022470B-91A1-4E81-943A-E04B27CD6A3E}" dt="2023-09-21T08:06:31.373" v="8808" actId="20577"/>
        <pc:sldMkLst>
          <pc:docMk/>
          <pc:sldMk cId="3042634148" sldId="281"/>
        </pc:sldMkLst>
        <pc:spChg chg="mod">
          <ac:chgData name="Nino Philip Ramones" userId="1068934f-e3b4-4e88-ba23-4cb57230c594" providerId="ADAL" clId="{E022470B-91A1-4E81-943A-E04B27CD6A3E}" dt="2023-09-21T08:06:31.373" v="8808" actId="20577"/>
          <ac:spMkLst>
            <pc:docMk/>
            <pc:sldMk cId="3042634148" sldId="281"/>
            <ac:spMk id="6" creationId="{1C139C71-43D8-DA15-F46A-8598CDF1F78A}"/>
          </ac:spMkLst>
        </pc:spChg>
        <pc:spChg chg="del">
          <ac:chgData name="Nino Philip Ramones" userId="1068934f-e3b4-4e88-ba23-4cb57230c594" providerId="ADAL" clId="{E022470B-91A1-4E81-943A-E04B27CD6A3E}" dt="2023-09-21T08:01:54.192" v="8749" actId="478"/>
          <ac:spMkLst>
            <pc:docMk/>
            <pc:sldMk cId="3042634148" sldId="281"/>
            <ac:spMk id="7" creationId="{D171F85D-6720-4508-AFB7-D47E4F18A40C}"/>
          </ac:spMkLst>
        </pc:spChg>
        <pc:spChg chg="mod">
          <ac:chgData name="Nino Philip Ramones" userId="1068934f-e3b4-4e88-ba23-4cb57230c594" providerId="ADAL" clId="{E022470B-91A1-4E81-943A-E04B27CD6A3E}" dt="2023-09-21T08:04:55.625" v="8795" actId="1036"/>
          <ac:spMkLst>
            <pc:docMk/>
            <pc:sldMk cId="3042634148" sldId="281"/>
            <ac:spMk id="9" creationId="{A4C4677F-45AE-36EE-ABCE-397302091C1F}"/>
          </ac:spMkLst>
        </pc:spChg>
        <pc:spChg chg="mod">
          <ac:chgData name="Nino Philip Ramones" userId="1068934f-e3b4-4e88-ba23-4cb57230c594" providerId="ADAL" clId="{E022470B-91A1-4E81-943A-E04B27CD6A3E}" dt="2023-09-21T08:04:55.625" v="8795" actId="1036"/>
          <ac:spMkLst>
            <pc:docMk/>
            <pc:sldMk cId="3042634148" sldId="281"/>
            <ac:spMk id="15" creationId="{3DE590E7-D5BC-0018-437A-AE6E15E396B6}"/>
          </ac:spMkLst>
        </pc:spChg>
        <pc:spChg chg="mod">
          <ac:chgData name="Nino Philip Ramones" userId="1068934f-e3b4-4e88-ba23-4cb57230c594" providerId="ADAL" clId="{E022470B-91A1-4E81-943A-E04B27CD6A3E}" dt="2023-09-21T08:01:44.739" v="8743"/>
          <ac:spMkLst>
            <pc:docMk/>
            <pc:sldMk cId="3042634148" sldId="281"/>
            <ac:spMk id="17" creationId="{62AE907E-1E4C-E6A0-739D-034EF06CDC48}"/>
          </ac:spMkLst>
        </pc:spChg>
        <pc:spChg chg="mod">
          <ac:chgData name="Nino Philip Ramones" userId="1068934f-e3b4-4e88-ba23-4cb57230c594" providerId="ADAL" clId="{E022470B-91A1-4E81-943A-E04B27CD6A3E}" dt="2023-09-21T08:01:44.739" v="8743"/>
          <ac:spMkLst>
            <pc:docMk/>
            <pc:sldMk cId="3042634148" sldId="281"/>
            <ac:spMk id="18" creationId="{9B07786F-A547-53B7-AE55-1B71C652208E}"/>
          </ac:spMkLst>
        </pc:spChg>
        <pc:spChg chg="mod">
          <ac:chgData name="Nino Philip Ramones" userId="1068934f-e3b4-4e88-ba23-4cb57230c594" providerId="ADAL" clId="{E022470B-91A1-4E81-943A-E04B27CD6A3E}" dt="2023-09-21T08:01:50.771" v="8747"/>
          <ac:spMkLst>
            <pc:docMk/>
            <pc:sldMk cId="3042634148" sldId="281"/>
            <ac:spMk id="21" creationId="{75BB0C7E-2B8C-22F4-CE87-D830A519AD8A}"/>
          </ac:spMkLst>
        </pc:spChg>
        <pc:spChg chg="mod">
          <ac:chgData name="Nino Philip Ramones" userId="1068934f-e3b4-4e88-ba23-4cb57230c594" providerId="ADAL" clId="{E022470B-91A1-4E81-943A-E04B27CD6A3E}" dt="2023-09-21T08:01:50.771" v="8747"/>
          <ac:spMkLst>
            <pc:docMk/>
            <pc:sldMk cId="3042634148" sldId="281"/>
            <ac:spMk id="22" creationId="{A0FD7A57-EBA9-2E8A-372D-CDF2D57849E9}"/>
          </ac:spMkLst>
        </pc:spChg>
        <pc:spChg chg="mod">
          <ac:chgData name="Nino Philip Ramones" userId="1068934f-e3b4-4e88-ba23-4cb57230c594" providerId="ADAL" clId="{E022470B-91A1-4E81-943A-E04B27CD6A3E}" dt="2023-09-21T08:01:54.583" v="8750"/>
          <ac:spMkLst>
            <pc:docMk/>
            <pc:sldMk cId="3042634148" sldId="281"/>
            <ac:spMk id="25" creationId="{07D2AB5D-2674-822D-23AC-136775633B2C}"/>
          </ac:spMkLst>
        </pc:spChg>
        <pc:spChg chg="mod">
          <ac:chgData name="Nino Philip Ramones" userId="1068934f-e3b4-4e88-ba23-4cb57230c594" providerId="ADAL" clId="{E022470B-91A1-4E81-943A-E04B27CD6A3E}" dt="2023-09-21T08:01:54.583" v="8750"/>
          <ac:spMkLst>
            <pc:docMk/>
            <pc:sldMk cId="3042634148" sldId="281"/>
            <ac:spMk id="26" creationId="{FD45ECB3-4172-8400-A939-E7A7FE5293F0}"/>
          </ac:spMkLst>
        </pc:spChg>
        <pc:grpChg chg="add del">
          <ac:chgData name="Nino Philip Ramones" userId="1068934f-e3b4-4e88-ba23-4cb57230c594" providerId="ADAL" clId="{E022470B-91A1-4E81-943A-E04B27CD6A3E}" dt="2023-09-21T08:01:50.193" v="8746" actId="478"/>
          <ac:grpSpMkLst>
            <pc:docMk/>
            <pc:sldMk cId="3042634148" sldId="281"/>
            <ac:grpSpMk id="2" creationId="{5EABA244-7A38-E271-5051-10FF5D7551A4}"/>
          </ac:grpSpMkLst>
        </pc:grpChg>
        <pc:grpChg chg="add del mod">
          <ac:chgData name="Nino Philip Ramones" userId="1068934f-e3b4-4e88-ba23-4cb57230c594" providerId="ADAL" clId="{E022470B-91A1-4E81-943A-E04B27CD6A3E}" dt="2023-09-21T08:01:46.817" v="8744"/>
          <ac:grpSpMkLst>
            <pc:docMk/>
            <pc:sldMk cId="3042634148" sldId="281"/>
            <ac:grpSpMk id="5" creationId="{E2460F1B-693D-3A94-80A6-20AA2621961C}"/>
          </ac:grpSpMkLst>
        </pc:grpChg>
        <pc:grpChg chg="add del mod">
          <ac:chgData name="Nino Philip Ramones" userId="1068934f-e3b4-4e88-ba23-4cb57230c594" providerId="ADAL" clId="{E022470B-91A1-4E81-943A-E04B27CD6A3E}" dt="2023-09-21T08:01:52.001" v="8748"/>
          <ac:grpSpMkLst>
            <pc:docMk/>
            <pc:sldMk cId="3042634148" sldId="281"/>
            <ac:grpSpMk id="19" creationId="{FFD4EEB9-2854-56CC-995D-610BB785BC34}"/>
          </ac:grpSpMkLst>
        </pc:grpChg>
        <pc:grpChg chg="add mod">
          <ac:chgData name="Nino Philip Ramones" userId="1068934f-e3b4-4e88-ba23-4cb57230c594" providerId="ADAL" clId="{E022470B-91A1-4E81-943A-E04B27CD6A3E}" dt="2023-09-21T08:01:54.583" v="8750"/>
          <ac:grpSpMkLst>
            <pc:docMk/>
            <pc:sldMk cId="3042634148" sldId="281"/>
            <ac:grpSpMk id="23" creationId="{C2FD1C71-050D-4B9C-F498-D232B6DF8EE2}"/>
          </ac:grpSpMkLst>
        </pc:grpChg>
        <pc:cxnChg chg="mod">
          <ac:chgData name="Nino Philip Ramones" userId="1068934f-e3b4-4e88-ba23-4cb57230c594" providerId="ADAL" clId="{E022470B-91A1-4E81-943A-E04B27CD6A3E}" dt="2023-09-21T08:01:44.739" v="8743"/>
          <ac:cxnSpMkLst>
            <pc:docMk/>
            <pc:sldMk cId="3042634148" sldId="281"/>
            <ac:cxnSpMk id="16" creationId="{5D7504D6-E937-6F11-B098-0D5E55D0AAC5}"/>
          </ac:cxnSpMkLst>
        </pc:cxnChg>
        <pc:cxnChg chg="mod">
          <ac:chgData name="Nino Philip Ramones" userId="1068934f-e3b4-4e88-ba23-4cb57230c594" providerId="ADAL" clId="{E022470B-91A1-4E81-943A-E04B27CD6A3E}" dt="2023-09-21T08:01:50.771" v="8747"/>
          <ac:cxnSpMkLst>
            <pc:docMk/>
            <pc:sldMk cId="3042634148" sldId="281"/>
            <ac:cxnSpMk id="20" creationId="{879EDE9F-6DE6-E23C-76A9-E7971CFBE6DA}"/>
          </ac:cxnSpMkLst>
        </pc:cxnChg>
        <pc:cxnChg chg="mod">
          <ac:chgData name="Nino Philip Ramones" userId="1068934f-e3b4-4e88-ba23-4cb57230c594" providerId="ADAL" clId="{E022470B-91A1-4E81-943A-E04B27CD6A3E}" dt="2023-09-21T08:01:54.583" v="8750"/>
          <ac:cxnSpMkLst>
            <pc:docMk/>
            <pc:sldMk cId="3042634148" sldId="281"/>
            <ac:cxnSpMk id="24" creationId="{DAEDB980-324F-E969-3F7D-F2B4CCFEB800}"/>
          </ac:cxnSpMkLst>
        </pc:cxnChg>
      </pc:sldChg>
      <pc:sldChg chg="addSp delSp modSp mod">
        <pc:chgData name="Nino Philip Ramones" userId="1068934f-e3b4-4e88-ba23-4cb57230c594" providerId="ADAL" clId="{E022470B-91A1-4E81-943A-E04B27CD6A3E}" dt="2023-09-21T07:08:17.388" v="4307" actId="20577"/>
        <pc:sldMkLst>
          <pc:docMk/>
          <pc:sldMk cId="2474797160" sldId="288"/>
        </pc:sldMkLst>
        <pc:spChg chg="mod">
          <ac:chgData name="Nino Philip Ramones" userId="1068934f-e3b4-4e88-ba23-4cb57230c594" providerId="ADAL" clId="{E022470B-91A1-4E81-943A-E04B27CD6A3E}" dt="2023-09-21T05:30:25.178" v="1209" actId="20577"/>
          <ac:spMkLst>
            <pc:docMk/>
            <pc:sldMk cId="2474797160" sldId="288"/>
            <ac:spMk id="2" creationId="{05373617-D585-BAF0-0B5B-D2CF324A4D6B}"/>
          </ac:spMkLst>
        </pc:spChg>
        <pc:spChg chg="del mod">
          <ac:chgData name="Nino Philip Ramones" userId="1068934f-e3b4-4e88-ba23-4cb57230c594" providerId="ADAL" clId="{E022470B-91A1-4E81-943A-E04B27CD6A3E}" dt="2023-09-21T05:27:51.900" v="1181" actId="478"/>
          <ac:spMkLst>
            <pc:docMk/>
            <pc:sldMk cId="2474797160" sldId="288"/>
            <ac:spMk id="3" creationId="{E301EF81-B90F-36A7-A828-06EDA6FBF5E5}"/>
          </ac:spMkLst>
        </pc:spChg>
        <pc:spChg chg="add del mod">
          <ac:chgData name="Nino Philip Ramones" userId="1068934f-e3b4-4e88-ba23-4cb57230c594" providerId="ADAL" clId="{E022470B-91A1-4E81-943A-E04B27CD6A3E}" dt="2023-09-21T07:08:17.388" v="4307" actId="20577"/>
          <ac:spMkLst>
            <pc:docMk/>
            <pc:sldMk cId="2474797160" sldId="288"/>
            <ac:spMk id="6" creationId="{1C139C71-43D8-DA15-F46A-8598CDF1F78A}"/>
          </ac:spMkLst>
        </pc:spChg>
        <pc:spChg chg="mod">
          <ac:chgData name="Nino Philip Ramones" userId="1068934f-e3b4-4e88-ba23-4cb57230c594" providerId="ADAL" clId="{E022470B-91A1-4E81-943A-E04B27CD6A3E}" dt="2023-09-21T06:07:27.180" v="2374" actId="1035"/>
          <ac:spMkLst>
            <pc:docMk/>
            <pc:sldMk cId="2474797160" sldId="288"/>
            <ac:spMk id="12" creationId="{A03D9DDB-0911-CCC6-289E-FE03CE9C7E57}"/>
          </ac:spMkLst>
        </pc:spChg>
        <pc:spChg chg="del">
          <ac:chgData name="Nino Philip Ramones" userId="1068934f-e3b4-4e88-ba23-4cb57230c594" providerId="ADAL" clId="{E022470B-91A1-4E81-943A-E04B27CD6A3E}" dt="2023-09-21T05:30:17.336" v="1187" actId="478"/>
          <ac:spMkLst>
            <pc:docMk/>
            <pc:sldMk cId="2474797160" sldId="288"/>
            <ac:spMk id="13" creationId="{CCA33C50-5359-C8E0-A0A8-645350BA97FE}"/>
          </ac:spMkLst>
        </pc:spChg>
        <pc:spChg chg="mod">
          <ac:chgData name="Nino Philip Ramones" userId="1068934f-e3b4-4e88-ba23-4cb57230c594" providerId="ADAL" clId="{E022470B-91A1-4E81-943A-E04B27CD6A3E}" dt="2023-09-21T05:28:08.938" v="1185"/>
          <ac:spMkLst>
            <pc:docMk/>
            <pc:sldMk cId="2474797160" sldId="288"/>
            <ac:spMk id="14" creationId="{8FB35B14-C1D3-993A-013E-163D9D04F3FB}"/>
          </ac:spMkLst>
        </pc:spChg>
        <pc:spChg chg="mod">
          <ac:chgData name="Nino Philip Ramones" userId="1068934f-e3b4-4e88-ba23-4cb57230c594" providerId="ADAL" clId="{E022470B-91A1-4E81-943A-E04B27CD6A3E}" dt="2023-09-21T05:28:08.938" v="1185"/>
          <ac:spMkLst>
            <pc:docMk/>
            <pc:sldMk cId="2474797160" sldId="288"/>
            <ac:spMk id="15" creationId="{7CE0436D-8D2B-4AF0-344E-2442918238B6}"/>
          </ac:spMkLst>
        </pc:spChg>
        <pc:spChg chg="add mod">
          <ac:chgData name="Nino Philip Ramones" userId="1068934f-e3b4-4e88-ba23-4cb57230c594" providerId="ADAL" clId="{E022470B-91A1-4E81-943A-E04B27CD6A3E}" dt="2023-09-21T06:16:45.456" v="2648" actId="165"/>
          <ac:spMkLst>
            <pc:docMk/>
            <pc:sldMk cId="2474797160" sldId="288"/>
            <ac:spMk id="17" creationId="{8F63BD01-14C5-C6CF-FB5D-7CF258BEB1B8}"/>
          </ac:spMkLst>
        </pc:spChg>
        <pc:spChg chg="add mod">
          <ac:chgData name="Nino Philip Ramones" userId="1068934f-e3b4-4e88-ba23-4cb57230c594" providerId="ADAL" clId="{E022470B-91A1-4E81-943A-E04B27CD6A3E}" dt="2023-09-21T06:16:45.456" v="2648" actId="165"/>
          <ac:spMkLst>
            <pc:docMk/>
            <pc:sldMk cId="2474797160" sldId="288"/>
            <ac:spMk id="18" creationId="{EC4CFC8B-045D-C23A-4CD8-984D7963CA14}"/>
          </ac:spMkLst>
        </pc:spChg>
        <pc:spChg chg="add mod">
          <ac:chgData name="Nino Philip Ramones" userId="1068934f-e3b4-4e88-ba23-4cb57230c594" providerId="ADAL" clId="{E022470B-91A1-4E81-943A-E04B27CD6A3E}" dt="2023-09-21T06:16:45.456" v="2648" actId="165"/>
          <ac:spMkLst>
            <pc:docMk/>
            <pc:sldMk cId="2474797160" sldId="288"/>
            <ac:spMk id="19" creationId="{43790834-795B-C05A-172D-FAB59A8BE40F}"/>
          </ac:spMkLst>
        </pc:spChg>
        <pc:spChg chg="add mod">
          <ac:chgData name="Nino Philip Ramones" userId="1068934f-e3b4-4e88-ba23-4cb57230c594" providerId="ADAL" clId="{E022470B-91A1-4E81-943A-E04B27CD6A3E}" dt="2023-09-21T06:16:45.456" v="2648" actId="165"/>
          <ac:spMkLst>
            <pc:docMk/>
            <pc:sldMk cId="2474797160" sldId="288"/>
            <ac:spMk id="20" creationId="{B4363F5E-6F98-B732-B108-86625130D966}"/>
          </ac:spMkLst>
        </pc:spChg>
        <pc:spChg chg="add mod">
          <ac:chgData name="Nino Philip Ramones" userId="1068934f-e3b4-4e88-ba23-4cb57230c594" providerId="ADAL" clId="{E022470B-91A1-4E81-943A-E04B27CD6A3E}" dt="2023-09-21T06:16:45.456" v="2648" actId="165"/>
          <ac:spMkLst>
            <pc:docMk/>
            <pc:sldMk cId="2474797160" sldId="288"/>
            <ac:spMk id="21" creationId="{121BBA00-EE3F-0FE3-1171-26D35B94CF56}"/>
          </ac:spMkLst>
        </pc:spChg>
        <pc:spChg chg="add mod">
          <ac:chgData name="Nino Philip Ramones" userId="1068934f-e3b4-4e88-ba23-4cb57230c594" providerId="ADAL" clId="{E022470B-91A1-4E81-943A-E04B27CD6A3E}" dt="2023-09-21T06:16:45.456" v="2648" actId="165"/>
          <ac:spMkLst>
            <pc:docMk/>
            <pc:sldMk cId="2474797160" sldId="288"/>
            <ac:spMk id="22" creationId="{D86D0FF1-4093-51E6-7A05-427C623CF2AE}"/>
          </ac:spMkLst>
        </pc:spChg>
        <pc:spChg chg="add mod">
          <ac:chgData name="Nino Philip Ramones" userId="1068934f-e3b4-4e88-ba23-4cb57230c594" providerId="ADAL" clId="{E022470B-91A1-4E81-943A-E04B27CD6A3E}" dt="2023-09-21T06:16:45.456" v="2648" actId="165"/>
          <ac:spMkLst>
            <pc:docMk/>
            <pc:sldMk cId="2474797160" sldId="288"/>
            <ac:spMk id="23" creationId="{1BB7E01A-DF69-4BF5-78A0-1D363EC5FEB4}"/>
          </ac:spMkLst>
        </pc:spChg>
        <pc:spChg chg="add mod">
          <ac:chgData name="Nino Philip Ramones" userId="1068934f-e3b4-4e88-ba23-4cb57230c594" providerId="ADAL" clId="{E022470B-91A1-4E81-943A-E04B27CD6A3E}" dt="2023-09-21T06:16:45.456" v="2648" actId="165"/>
          <ac:spMkLst>
            <pc:docMk/>
            <pc:sldMk cId="2474797160" sldId="288"/>
            <ac:spMk id="24" creationId="{AB10686E-F777-C1C2-28E7-63D0A0F0B453}"/>
          </ac:spMkLst>
        </pc:spChg>
        <pc:spChg chg="add mod">
          <ac:chgData name="Nino Philip Ramones" userId="1068934f-e3b4-4e88-ba23-4cb57230c594" providerId="ADAL" clId="{E022470B-91A1-4E81-943A-E04B27CD6A3E}" dt="2023-09-21T06:16:45.456" v="2648" actId="165"/>
          <ac:spMkLst>
            <pc:docMk/>
            <pc:sldMk cId="2474797160" sldId="288"/>
            <ac:spMk id="25" creationId="{70EF4F98-2B97-BBCA-1C12-81F19BE786C1}"/>
          </ac:spMkLst>
        </pc:spChg>
        <pc:spChg chg="add mod">
          <ac:chgData name="Nino Philip Ramones" userId="1068934f-e3b4-4e88-ba23-4cb57230c594" providerId="ADAL" clId="{E022470B-91A1-4E81-943A-E04B27CD6A3E}" dt="2023-09-21T06:16:45.456" v="2648" actId="165"/>
          <ac:spMkLst>
            <pc:docMk/>
            <pc:sldMk cId="2474797160" sldId="288"/>
            <ac:spMk id="26" creationId="{A9DB9013-AE54-6B8B-D919-7EA181F13B9F}"/>
          </ac:spMkLst>
        </pc:spChg>
        <pc:spChg chg="add mod">
          <ac:chgData name="Nino Philip Ramones" userId="1068934f-e3b4-4e88-ba23-4cb57230c594" providerId="ADAL" clId="{E022470B-91A1-4E81-943A-E04B27CD6A3E}" dt="2023-09-21T06:16:45.456" v="2648" actId="165"/>
          <ac:spMkLst>
            <pc:docMk/>
            <pc:sldMk cId="2474797160" sldId="288"/>
            <ac:spMk id="27" creationId="{0EC282C7-CF5A-24DE-176E-E3E793ED017E}"/>
          </ac:spMkLst>
        </pc:spChg>
        <pc:spChg chg="add mod">
          <ac:chgData name="Nino Philip Ramones" userId="1068934f-e3b4-4e88-ba23-4cb57230c594" providerId="ADAL" clId="{E022470B-91A1-4E81-943A-E04B27CD6A3E}" dt="2023-09-21T06:16:45.456" v="2648" actId="165"/>
          <ac:spMkLst>
            <pc:docMk/>
            <pc:sldMk cId="2474797160" sldId="288"/>
            <ac:spMk id="28" creationId="{EB923DC2-D9C4-AB56-F097-B3F215571D9C}"/>
          </ac:spMkLst>
        </pc:spChg>
        <pc:spChg chg="add mod">
          <ac:chgData name="Nino Philip Ramones" userId="1068934f-e3b4-4e88-ba23-4cb57230c594" providerId="ADAL" clId="{E022470B-91A1-4E81-943A-E04B27CD6A3E}" dt="2023-09-21T06:16:45.456" v="2648" actId="165"/>
          <ac:spMkLst>
            <pc:docMk/>
            <pc:sldMk cId="2474797160" sldId="288"/>
            <ac:spMk id="29" creationId="{3B390DD5-9D0F-3EF5-71EF-F447C3C956CE}"/>
          </ac:spMkLst>
        </pc:spChg>
        <pc:spChg chg="add mod">
          <ac:chgData name="Nino Philip Ramones" userId="1068934f-e3b4-4e88-ba23-4cb57230c594" providerId="ADAL" clId="{E022470B-91A1-4E81-943A-E04B27CD6A3E}" dt="2023-09-21T06:16:45.456" v="2648" actId="165"/>
          <ac:spMkLst>
            <pc:docMk/>
            <pc:sldMk cId="2474797160" sldId="288"/>
            <ac:spMk id="30" creationId="{1B3AD9C6-5DF8-C04B-A289-7BA887AD807B}"/>
          </ac:spMkLst>
        </pc:spChg>
        <pc:spChg chg="add mod">
          <ac:chgData name="Nino Philip Ramones" userId="1068934f-e3b4-4e88-ba23-4cb57230c594" providerId="ADAL" clId="{E022470B-91A1-4E81-943A-E04B27CD6A3E}" dt="2023-09-21T06:16:45.456" v="2648" actId="165"/>
          <ac:spMkLst>
            <pc:docMk/>
            <pc:sldMk cId="2474797160" sldId="288"/>
            <ac:spMk id="31" creationId="{A3A5DE63-303B-A097-46C6-2D963BA4D472}"/>
          </ac:spMkLst>
        </pc:spChg>
        <pc:spChg chg="add mod">
          <ac:chgData name="Nino Philip Ramones" userId="1068934f-e3b4-4e88-ba23-4cb57230c594" providerId="ADAL" clId="{E022470B-91A1-4E81-943A-E04B27CD6A3E}" dt="2023-09-21T06:16:45.456" v="2648" actId="165"/>
          <ac:spMkLst>
            <pc:docMk/>
            <pc:sldMk cId="2474797160" sldId="288"/>
            <ac:spMk id="32" creationId="{F99928A2-6A7F-1B82-2815-D624729ECD1D}"/>
          </ac:spMkLst>
        </pc:spChg>
        <pc:spChg chg="add mod">
          <ac:chgData name="Nino Philip Ramones" userId="1068934f-e3b4-4e88-ba23-4cb57230c594" providerId="ADAL" clId="{E022470B-91A1-4E81-943A-E04B27CD6A3E}" dt="2023-09-21T06:16:45.456" v="2648" actId="165"/>
          <ac:spMkLst>
            <pc:docMk/>
            <pc:sldMk cId="2474797160" sldId="288"/>
            <ac:spMk id="33" creationId="{7CA3C14B-961E-8A01-C45E-E4B23E2D6DB9}"/>
          </ac:spMkLst>
        </pc:spChg>
        <pc:spChg chg="add mod">
          <ac:chgData name="Nino Philip Ramones" userId="1068934f-e3b4-4e88-ba23-4cb57230c594" providerId="ADAL" clId="{E022470B-91A1-4E81-943A-E04B27CD6A3E}" dt="2023-09-21T06:16:45.456" v="2648" actId="165"/>
          <ac:spMkLst>
            <pc:docMk/>
            <pc:sldMk cId="2474797160" sldId="288"/>
            <ac:spMk id="34" creationId="{607E0025-4481-B73B-AFD8-ACF2AE72BEE1}"/>
          </ac:spMkLst>
        </pc:spChg>
        <pc:spChg chg="add mod">
          <ac:chgData name="Nino Philip Ramones" userId="1068934f-e3b4-4e88-ba23-4cb57230c594" providerId="ADAL" clId="{E022470B-91A1-4E81-943A-E04B27CD6A3E}" dt="2023-09-21T06:16:45.456" v="2648" actId="165"/>
          <ac:spMkLst>
            <pc:docMk/>
            <pc:sldMk cId="2474797160" sldId="288"/>
            <ac:spMk id="35" creationId="{FC08654E-DA3C-40B9-2628-AAFD4643F10B}"/>
          </ac:spMkLst>
        </pc:spChg>
        <pc:spChg chg="add mod">
          <ac:chgData name="Nino Philip Ramones" userId="1068934f-e3b4-4e88-ba23-4cb57230c594" providerId="ADAL" clId="{E022470B-91A1-4E81-943A-E04B27CD6A3E}" dt="2023-09-21T06:16:45.456" v="2648" actId="165"/>
          <ac:spMkLst>
            <pc:docMk/>
            <pc:sldMk cId="2474797160" sldId="288"/>
            <ac:spMk id="36" creationId="{45B18DDA-F0B4-55F8-D038-71727F4B9745}"/>
          </ac:spMkLst>
        </pc:spChg>
        <pc:spChg chg="add del mod">
          <ac:chgData name="Nino Philip Ramones" userId="1068934f-e3b4-4e88-ba23-4cb57230c594" providerId="ADAL" clId="{E022470B-91A1-4E81-943A-E04B27CD6A3E}" dt="2023-09-21T06:08:24.501" v="2380" actId="478"/>
          <ac:spMkLst>
            <pc:docMk/>
            <pc:sldMk cId="2474797160" sldId="288"/>
            <ac:spMk id="50" creationId="{0E3A7C1E-D58D-A7EE-6FCE-D72FB46727F5}"/>
          </ac:spMkLst>
        </pc:spChg>
        <pc:grpChg chg="add mod">
          <ac:chgData name="Nino Philip Ramones" userId="1068934f-e3b4-4e88-ba23-4cb57230c594" providerId="ADAL" clId="{E022470B-91A1-4E81-943A-E04B27CD6A3E}" dt="2023-09-21T05:28:08.938" v="1185"/>
          <ac:grpSpMkLst>
            <pc:docMk/>
            <pc:sldMk cId="2474797160" sldId="288"/>
            <ac:grpSpMk id="4" creationId="{82BF88B1-B26A-1027-A8AF-12372CE8F625}"/>
          </ac:grpSpMkLst>
        </pc:grpChg>
        <pc:grpChg chg="del">
          <ac:chgData name="Nino Philip Ramones" userId="1068934f-e3b4-4e88-ba23-4cb57230c594" providerId="ADAL" clId="{E022470B-91A1-4E81-943A-E04B27CD6A3E}" dt="2023-09-21T05:28:08.548" v="1184" actId="478"/>
          <ac:grpSpMkLst>
            <pc:docMk/>
            <pc:sldMk cId="2474797160" sldId="288"/>
            <ac:grpSpMk id="7" creationId="{D0A2E892-AD21-25E5-45E7-7EABB1868FC3}"/>
          </ac:grpSpMkLst>
        </pc:grpChg>
        <pc:grpChg chg="add mod topLvl">
          <ac:chgData name="Nino Philip Ramones" userId="1068934f-e3b4-4e88-ba23-4cb57230c594" providerId="ADAL" clId="{E022470B-91A1-4E81-943A-E04B27CD6A3E}" dt="2023-09-21T06:16:45.456" v="2648" actId="165"/>
          <ac:grpSpMkLst>
            <pc:docMk/>
            <pc:sldMk cId="2474797160" sldId="288"/>
            <ac:grpSpMk id="37" creationId="{BA2C16AE-9868-4AFF-D061-AFD4EE216C24}"/>
          </ac:grpSpMkLst>
        </pc:grpChg>
        <pc:grpChg chg="add del mod">
          <ac:chgData name="Nino Philip Ramones" userId="1068934f-e3b4-4e88-ba23-4cb57230c594" providerId="ADAL" clId="{E022470B-91A1-4E81-943A-E04B27CD6A3E}" dt="2023-09-21T06:16:45.456" v="2648" actId="165"/>
          <ac:grpSpMkLst>
            <pc:docMk/>
            <pc:sldMk cId="2474797160" sldId="288"/>
            <ac:grpSpMk id="41" creationId="{BB6FAB7A-99AD-7E25-CFD9-D61EF70B6CDA}"/>
          </ac:grpSpMkLst>
        </pc:grpChg>
        <pc:picChg chg="del">
          <ac:chgData name="Nino Philip Ramones" userId="1068934f-e3b4-4e88-ba23-4cb57230c594" providerId="ADAL" clId="{E022470B-91A1-4E81-943A-E04B27CD6A3E}" dt="2023-09-21T05:30:17.336" v="1187" actId="478"/>
          <ac:picMkLst>
            <pc:docMk/>
            <pc:sldMk cId="2474797160" sldId="288"/>
            <ac:picMk id="11" creationId="{3DB84044-6F0C-EB78-CC1C-5C26073F2AC0}"/>
          </ac:picMkLst>
        </pc:picChg>
        <pc:picChg chg="add mod topLvl">
          <ac:chgData name="Nino Philip Ramones" userId="1068934f-e3b4-4e88-ba23-4cb57230c594" providerId="ADAL" clId="{E022470B-91A1-4E81-943A-E04B27CD6A3E}" dt="2023-09-21T06:16:45.456" v="2648" actId="165"/>
          <ac:picMkLst>
            <pc:docMk/>
            <pc:sldMk cId="2474797160" sldId="288"/>
            <ac:picMk id="16" creationId="{26E8A4BB-BE62-AA58-AE4E-3312D098D762}"/>
          </ac:picMkLst>
        </pc:picChg>
        <pc:picChg chg="del">
          <ac:chgData name="Nino Philip Ramones" userId="1068934f-e3b4-4e88-ba23-4cb57230c594" providerId="ADAL" clId="{E022470B-91A1-4E81-943A-E04B27CD6A3E}" dt="2023-09-21T05:30:13.923" v="1186" actId="478"/>
          <ac:picMkLst>
            <pc:docMk/>
            <pc:sldMk cId="2474797160" sldId="288"/>
            <ac:picMk id="1026" creationId="{284D62D0-C20A-41B9-852D-90343B5CD1A8}"/>
          </ac:picMkLst>
        </pc:picChg>
        <pc:picChg chg="add mod">
          <ac:chgData name="Nino Philip Ramones" userId="1068934f-e3b4-4e88-ba23-4cb57230c594" providerId="ADAL" clId="{E022470B-91A1-4E81-943A-E04B27CD6A3E}" dt="2023-09-21T06:12:32.858" v="2382" actId="1076"/>
          <ac:picMkLst>
            <pc:docMk/>
            <pc:sldMk cId="2474797160" sldId="288"/>
            <ac:picMk id="1028" creationId="{68FCB624-FDC4-91A4-3263-6ADBB7563891}"/>
          </ac:picMkLst>
        </pc:picChg>
        <pc:picChg chg="add mod">
          <ac:chgData name="Nino Philip Ramones" userId="1068934f-e3b4-4e88-ba23-4cb57230c594" providerId="ADAL" clId="{E022470B-91A1-4E81-943A-E04B27CD6A3E}" dt="2023-09-21T06:12:57.747" v="2384" actId="1076"/>
          <ac:picMkLst>
            <pc:docMk/>
            <pc:sldMk cId="2474797160" sldId="288"/>
            <ac:picMk id="1030" creationId="{13DC0619-DB50-BA1F-D03E-E58B58B88C1E}"/>
          </ac:picMkLst>
        </pc:picChg>
        <pc:picChg chg="add mod">
          <ac:chgData name="Nino Philip Ramones" userId="1068934f-e3b4-4e88-ba23-4cb57230c594" providerId="ADAL" clId="{E022470B-91A1-4E81-943A-E04B27CD6A3E}" dt="2023-09-21T06:13:13.409" v="2386" actId="1076"/>
          <ac:picMkLst>
            <pc:docMk/>
            <pc:sldMk cId="2474797160" sldId="288"/>
            <ac:picMk id="1032" creationId="{61B607E5-70D4-2F4F-AB7C-903EC0619186}"/>
          </ac:picMkLst>
        </pc:picChg>
        <pc:picChg chg="add mod">
          <ac:chgData name="Nino Philip Ramones" userId="1068934f-e3b4-4e88-ba23-4cb57230c594" providerId="ADAL" clId="{E022470B-91A1-4E81-943A-E04B27CD6A3E}" dt="2023-09-21T06:16:31.066" v="2647" actId="1036"/>
          <ac:picMkLst>
            <pc:docMk/>
            <pc:sldMk cId="2474797160" sldId="288"/>
            <ac:picMk id="1034" creationId="{81FAFF4A-9026-BB15-93E5-6B40B5355508}"/>
          </ac:picMkLst>
        </pc:picChg>
        <pc:cxnChg chg="mod">
          <ac:chgData name="Nino Philip Ramones" userId="1068934f-e3b4-4e88-ba23-4cb57230c594" providerId="ADAL" clId="{E022470B-91A1-4E81-943A-E04B27CD6A3E}" dt="2023-09-21T05:28:08.938" v="1185"/>
          <ac:cxnSpMkLst>
            <pc:docMk/>
            <pc:sldMk cId="2474797160" sldId="288"/>
            <ac:cxnSpMk id="5" creationId="{C00FC9EF-45A2-728B-715B-E95FAE47443D}"/>
          </ac:cxnSpMkLst>
        </pc:cxnChg>
        <pc:cxnChg chg="add mod">
          <ac:chgData name="Nino Philip Ramones" userId="1068934f-e3b4-4e88-ba23-4cb57230c594" providerId="ADAL" clId="{E022470B-91A1-4E81-943A-E04B27CD6A3E}" dt="2023-09-21T06:06:53.566" v="2363" actId="1035"/>
          <ac:cxnSpMkLst>
            <pc:docMk/>
            <pc:sldMk cId="2474797160" sldId="288"/>
            <ac:cxnSpMk id="39" creationId="{54D2A9D6-B131-EF8B-C896-AF1C7C0AFC72}"/>
          </ac:cxnSpMkLst>
        </pc:cxnChg>
        <pc:cxnChg chg="add mod">
          <ac:chgData name="Nino Philip Ramones" userId="1068934f-e3b4-4e88-ba23-4cb57230c594" providerId="ADAL" clId="{E022470B-91A1-4E81-943A-E04B27CD6A3E}" dt="2023-09-21T06:07:10.081" v="2367" actId="14100"/>
          <ac:cxnSpMkLst>
            <pc:docMk/>
            <pc:sldMk cId="2474797160" sldId="288"/>
            <ac:cxnSpMk id="42" creationId="{F1629477-5273-7BB9-B65E-2069CCCA125E}"/>
          </ac:cxnSpMkLst>
        </pc:cxnChg>
        <pc:cxnChg chg="add mod">
          <ac:chgData name="Nino Philip Ramones" userId="1068934f-e3b4-4e88-ba23-4cb57230c594" providerId="ADAL" clId="{E022470B-91A1-4E81-943A-E04B27CD6A3E}" dt="2023-09-21T06:07:51.521" v="2378" actId="14100"/>
          <ac:cxnSpMkLst>
            <pc:docMk/>
            <pc:sldMk cId="2474797160" sldId="288"/>
            <ac:cxnSpMk id="46" creationId="{760A7B93-6E07-DA28-CB0E-D2AA2D594B3C}"/>
          </ac:cxnSpMkLst>
        </pc:cxnChg>
      </pc:sldChg>
      <pc:sldChg chg="del">
        <pc:chgData name="Nino Philip Ramones" userId="1068934f-e3b4-4e88-ba23-4cb57230c594" providerId="ADAL" clId="{E022470B-91A1-4E81-943A-E04B27CD6A3E}" dt="2023-09-21T06:48:42.317" v="4102" actId="47"/>
        <pc:sldMkLst>
          <pc:docMk/>
          <pc:sldMk cId="2661369311" sldId="308"/>
        </pc:sldMkLst>
      </pc:sldChg>
      <pc:sldChg chg="addSp delSp modSp add mod">
        <pc:chgData name="Nino Philip Ramones" userId="1068934f-e3b4-4e88-ba23-4cb57230c594" providerId="ADAL" clId="{E022470B-91A1-4E81-943A-E04B27CD6A3E}" dt="2023-09-21T07:34:17.566" v="5813" actId="207"/>
        <pc:sldMkLst>
          <pc:docMk/>
          <pc:sldMk cId="567979864" sldId="309"/>
        </pc:sldMkLst>
        <pc:spChg chg="mod">
          <ac:chgData name="Nino Philip Ramones" userId="1068934f-e3b4-4e88-ba23-4cb57230c594" providerId="ADAL" clId="{E022470B-91A1-4E81-943A-E04B27CD6A3E}" dt="2023-09-21T06:17:50.742" v="2660" actId="20577"/>
          <ac:spMkLst>
            <pc:docMk/>
            <pc:sldMk cId="567979864" sldId="309"/>
            <ac:spMk id="2" creationId="{05373617-D585-BAF0-0B5B-D2CF324A4D6B}"/>
          </ac:spMkLst>
        </pc:spChg>
        <pc:spChg chg="add mod">
          <ac:chgData name="Nino Philip Ramones" userId="1068934f-e3b4-4e88-ba23-4cb57230c594" providerId="ADAL" clId="{E022470B-91A1-4E81-943A-E04B27CD6A3E}" dt="2023-09-21T06:45:15.515" v="4091" actId="1036"/>
          <ac:spMkLst>
            <pc:docMk/>
            <pc:sldMk cId="567979864" sldId="309"/>
            <ac:spMk id="3" creationId="{EA3FFB78-688B-F516-0DD0-9FA73E033B61}"/>
          </ac:spMkLst>
        </pc:spChg>
        <pc:spChg chg="mod ord">
          <ac:chgData name="Nino Philip Ramones" userId="1068934f-e3b4-4e88-ba23-4cb57230c594" providerId="ADAL" clId="{E022470B-91A1-4E81-943A-E04B27CD6A3E}" dt="2023-09-21T07:25:05.334" v="5649" actId="2711"/>
          <ac:spMkLst>
            <pc:docMk/>
            <pc:sldMk cId="567979864" sldId="309"/>
            <ac:spMk id="6" creationId="{1C139C71-43D8-DA15-F46A-8598CDF1F78A}"/>
          </ac:spMkLst>
        </pc:spChg>
        <pc:spChg chg="add del mod">
          <ac:chgData name="Nino Philip Ramones" userId="1068934f-e3b4-4e88-ba23-4cb57230c594" providerId="ADAL" clId="{E022470B-91A1-4E81-943A-E04B27CD6A3E}" dt="2023-09-21T06:45:15.515" v="4091" actId="1036"/>
          <ac:spMkLst>
            <pc:docMk/>
            <pc:sldMk cId="567979864" sldId="309"/>
            <ac:spMk id="7" creationId="{9FE9D92A-A2D1-867F-EF72-FE7DEDF6C3E8}"/>
          </ac:spMkLst>
        </pc:spChg>
        <pc:spChg chg="mod">
          <ac:chgData name="Nino Philip Ramones" userId="1068934f-e3b4-4e88-ba23-4cb57230c594" providerId="ADAL" clId="{E022470B-91A1-4E81-943A-E04B27CD6A3E}" dt="2023-09-21T07:34:17.566" v="5813" actId="207"/>
          <ac:spMkLst>
            <pc:docMk/>
            <pc:sldMk cId="567979864" sldId="309"/>
            <ac:spMk id="10" creationId="{29DD0BC7-B05B-6F72-23DA-FD0AA5B3FEF9}"/>
          </ac:spMkLst>
        </pc:spChg>
        <pc:spChg chg="mod">
          <ac:chgData name="Nino Philip Ramones" userId="1068934f-e3b4-4e88-ba23-4cb57230c594" providerId="ADAL" clId="{E022470B-91A1-4E81-943A-E04B27CD6A3E}" dt="2023-09-21T06:45:15.515" v="4091" actId="1036"/>
          <ac:spMkLst>
            <pc:docMk/>
            <pc:sldMk cId="567979864" sldId="309"/>
            <ac:spMk id="11" creationId="{53BEFA7A-9713-3A07-F5A9-238C4F738F5A}"/>
          </ac:spMkLst>
        </pc:spChg>
        <pc:spChg chg="del">
          <ac:chgData name="Nino Philip Ramones" userId="1068934f-e3b4-4e88-ba23-4cb57230c594" providerId="ADAL" clId="{E022470B-91A1-4E81-943A-E04B27CD6A3E}" dt="2023-09-21T06:33:56.584" v="3359" actId="478"/>
          <ac:spMkLst>
            <pc:docMk/>
            <pc:sldMk cId="567979864" sldId="309"/>
            <ac:spMk id="12" creationId="{A03D9DDB-0911-CCC6-289E-FE03CE9C7E57}"/>
          </ac:spMkLst>
        </pc:spChg>
        <pc:spChg chg="mod">
          <ac:chgData name="Nino Philip Ramones" userId="1068934f-e3b4-4e88-ba23-4cb57230c594" providerId="ADAL" clId="{E022470B-91A1-4E81-943A-E04B27CD6A3E}" dt="2023-09-21T07:25:43.665" v="5670" actId="2711"/>
          <ac:spMkLst>
            <pc:docMk/>
            <pc:sldMk cId="567979864" sldId="309"/>
            <ac:spMk id="13" creationId="{38FB1C40-0CC9-054E-081A-EA5F078C4031}"/>
          </ac:spMkLst>
        </pc:spChg>
        <pc:spChg chg="add del mod topLvl">
          <ac:chgData name="Nino Philip Ramones" userId="1068934f-e3b4-4e88-ba23-4cb57230c594" providerId="ADAL" clId="{E022470B-91A1-4E81-943A-E04B27CD6A3E}" dt="2023-09-21T06:45:15.515" v="4091" actId="1036"/>
          <ac:spMkLst>
            <pc:docMk/>
            <pc:sldMk cId="567979864" sldId="309"/>
            <ac:spMk id="40" creationId="{AF39DA07-C704-EAD3-EA26-6D992E98DABF}"/>
          </ac:spMkLst>
        </pc:spChg>
        <pc:spChg chg="mod topLvl">
          <ac:chgData name="Nino Philip Ramones" userId="1068934f-e3b4-4e88-ba23-4cb57230c594" providerId="ADAL" clId="{E022470B-91A1-4E81-943A-E04B27CD6A3E}" dt="2023-09-21T06:45:15.515" v="4091" actId="1036"/>
          <ac:spMkLst>
            <pc:docMk/>
            <pc:sldMk cId="567979864" sldId="309"/>
            <ac:spMk id="41" creationId="{2E65B1D7-7B3A-425D-D7DF-545252409578}"/>
          </ac:spMkLst>
        </pc:spChg>
        <pc:spChg chg="add del mod">
          <ac:chgData name="Nino Philip Ramones" userId="1068934f-e3b4-4e88-ba23-4cb57230c594" providerId="ADAL" clId="{E022470B-91A1-4E81-943A-E04B27CD6A3E}" dt="2023-09-21T07:26:03.609" v="5693" actId="2711"/>
          <ac:spMkLst>
            <pc:docMk/>
            <pc:sldMk cId="567979864" sldId="309"/>
            <ac:spMk id="43" creationId="{CEE711DD-95AB-BDF2-F0E2-5844B4F48700}"/>
          </ac:spMkLst>
        </pc:spChg>
        <pc:spChg chg="add del mod">
          <ac:chgData name="Nino Philip Ramones" userId="1068934f-e3b4-4e88-ba23-4cb57230c594" providerId="ADAL" clId="{E022470B-91A1-4E81-943A-E04B27CD6A3E}" dt="2023-09-21T06:34:45.311" v="3374"/>
          <ac:spMkLst>
            <pc:docMk/>
            <pc:sldMk cId="567979864" sldId="309"/>
            <ac:spMk id="44" creationId="{A67EEEFF-1D33-74D6-3574-47C99C8199B0}"/>
          </ac:spMkLst>
        </pc:spChg>
        <pc:spChg chg="add del mod">
          <ac:chgData name="Nino Philip Ramones" userId="1068934f-e3b4-4e88-ba23-4cb57230c594" providerId="ADAL" clId="{E022470B-91A1-4E81-943A-E04B27CD6A3E}" dt="2023-09-21T06:34:45.311" v="3374"/>
          <ac:spMkLst>
            <pc:docMk/>
            <pc:sldMk cId="567979864" sldId="309"/>
            <ac:spMk id="45" creationId="{743126F5-C3A6-9E2E-F2EC-0CB64AA2E3A9}"/>
          </ac:spMkLst>
        </pc:spChg>
        <pc:spChg chg="mod">
          <ac:chgData name="Nino Philip Ramones" userId="1068934f-e3b4-4e88-ba23-4cb57230c594" providerId="ADAL" clId="{E022470B-91A1-4E81-943A-E04B27CD6A3E}" dt="2023-09-21T07:23:28.903" v="5589"/>
          <ac:spMkLst>
            <pc:docMk/>
            <pc:sldMk cId="567979864" sldId="309"/>
            <ac:spMk id="52" creationId="{02F9D739-4227-63E0-17E5-8BF0C705B1B5}"/>
          </ac:spMkLst>
        </pc:spChg>
        <pc:spChg chg="mod">
          <ac:chgData name="Nino Philip Ramones" userId="1068934f-e3b4-4e88-ba23-4cb57230c594" providerId="ADAL" clId="{E022470B-91A1-4E81-943A-E04B27CD6A3E}" dt="2023-09-21T07:23:28.903" v="5589"/>
          <ac:spMkLst>
            <pc:docMk/>
            <pc:sldMk cId="567979864" sldId="309"/>
            <ac:spMk id="53" creationId="{0CA8CCF4-F68C-CA0C-98E7-6B818FE0AD28}"/>
          </ac:spMkLst>
        </pc:spChg>
        <pc:spChg chg="mod">
          <ac:chgData name="Nino Philip Ramones" userId="1068934f-e3b4-4e88-ba23-4cb57230c594" providerId="ADAL" clId="{E022470B-91A1-4E81-943A-E04B27CD6A3E}" dt="2023-09-21T07:23:28.903" v="5589"/>
          <ac:spMkLst>
            <pc:docMk/>
            <pc:sldMk cId="567979864" sldId="309"/>
            <ac:spMk id="54" creationId="{CBB70933-C947-4908-B67C-5F886541ED84}"/>
          </ac:spMkLst>
        </pc:spChg>
        <pc:spChg chg="mod">
          <ac:chgData name="Nino Philip Ramones" userId="1068934f-e3b4-4e88-ba23-4cb57230c594" providerId="ADAL" clId="{E022470B-91A1-4E81-943A-E04B27CD6A3E}" dt="2023-09-21T07:23:28.903" v="5589"/>
          <ac:spMkLst>
            <pc:docMk/>
            <pc:sldMk cId="567979864" sldId="309"/>
            <ac:spMk id="55" creationId="{51BF25AE-DCFB-280D-560F-949807F015A7}"/>
          </ac:spMkLst>
        </pc:spChg>
        <pc:grpChg chg="add mod">
          <ac:chgData name="Nino Philip Ramones" userId="1068934f-e3b4-4e88-ba23-4cb57230c594" providerId="ADAL" clId="{E022470B-91A1-4E81-943A-E04B27CD6A3E}" dt="2023-09-21T06:45:15.515" v="4091" actId="1036"/>
          <ac:grpSpMkLst>
            <pc:docMk/>
            <pc:sldMk cId="567979864" sldId="309"/>
            <ac:grpSpMk id="8" creationId="{3F9175F0-DB83-F58F-626A-558C5D73C1EC}"/>
          </ac:grpSpMkLst>
        </pc:grpChg>
        <pc:grpChg chg="add mod">
          <ac:chgData name="Nino Philip Ramones" userId="1068934f-e3b4-4e88-ba23-4cb57230c594" providerId="ADAL" clId="{E022470B-91A1-4E81-943A-E04B27CD6A3E}" dt="2023-09-21T06:45:15.515" v="4091" actId="1036"/>
          <ac:grpSpMkLst>
            <pc:docMk/>
            <pc:sldMk cId="567979864" sldId="309"/>
            <ac:grpSpMk id="9" creationId="{F01D8FAA-94F9-54B5-83FF-BBF1A36AB7E4}"/>
          </ac:grpSpMkLst>
        </pc:grpChg>
        <pc:grpChg chg="del">
          <ac:chgData name="Nino Philip Ramones" userId="1068934f-e3b4-4e88-ba23-4cb57230c594" providerId="ADAL" clId="{E022470B-91A1-4E81-943A-E04B27CD6A3E}" dt="2023-09-21T06:20:21.573" v="2662" actId="478"/>
          <ac:grpSpMkLst>
            <pc:docMk/>
            <pc:sldMk cId="567979864" sldId="309"/>
            <ac:grpSpMk id="37" creationId="{BA2C16AE-9868-4AFF-D061-AFD4EE216C24}"/>
          </ac:grpSpMkLst>
        </pc:grpChg>
        <pc:grpChg chg="add del mod">
          <ac:chgData name="Nino Philip Ramones" userId="1068934f-e3b4-4e88-ba23-4cb57230c594" providerId="ADAL" clId="{E022470B-91A1-4E81-943A-E04B27CD6A3E}" dt="2023-09-21T06:45:15.515" v="4091" actId="1036"/>
          <ac:grpSpMkLst>
            <pc:docMk/>
            <pc:sldMk cId="567979864" sldId="309"/>
            <ac:grpSpMk id="38" creationId="{A4A9696A-3E50-2B62-B868-99D81FC2CFFE}"/>
          </ac:grpSpMkLst>
        </pc:grpChg>
        <pc:grpChg chg="add mod">
          <ac:chgData name="Nino Philip Ramones" userId="1068934f-e3b4-4e88-ba23-4cb57230c594" providerId="ADAL" clId="{E022470B-91A1-4E81-943A-E04B27CD6A3E}" dt="2023-09-21T07:23:28.903" v="5589"/>
          <ac:grpSpMkLst>
            <pc:docMk/>
            <pc:sldMk cId="567979864" sldId="309"/>
            <ac:grpSpMk id="51" creationId="{B9C97675-276A-B409-8702-A307D5D90DD7}"/>
          </ac:grpSpMkLst>
        </pc:grpChg>
        <pc:picChg chg="del">
          <ac:chgData name="Nino Philip Ramones" userId="1068934f-e3b4-4e88-ba23-4cb57230c594" providerId="ADAL" clId="{E022470B-91A1-4E81-943A-E04B27CD6A3E}" dt="2023-09-21T06:20:17.251" v="2661" actId="478"/>
          <ac:picMkLst>
            <pc:docMk/>
            <pc:sldMk cId="567979864" sldId="309"/>
            <ac:picMk id="16" creationId="{26E8A4BB-BE62-AA58-AE4E-3312D098D762}"/>
          </ac:picMkLst>
        </pc:picChg>
        <pc:picChg chg="add del mod">
          <ac:chgData name="Nino Philip Ramones" userId="1068934f-e3b4-4e88-ba23-4cb57230c594" providerId="ADAL" clId="{E022470B-91A1-4E81-943A-E04B27CD6A3E}" dt="2023-09-21T06:44:36.101" v="4053" actId="478"/>
          <ac:picMkLst>
            <pc:docMk/>
            <pc:sldMk cId="567979864" sldId="309"/>
            <ac:picMk id="48" creationId="{1DB87FB3-75EC-E599-1547-FD7AEF047619}"/>
          </ac:picMkLst>
        </pc:picChg>
        <pc:picChg chg="add mod">
          <ac:chgData name="Nino Philip Ramones" userId="1068934f-e3b4-4e88-ba23-4cb57230c594" providerId="ADAL" clId="{E022470B-91A1-4E81-943A-E04B27CD6A3E}" dt="2023-09-21T06:48:33.049" v="4101" actId="1035"/>
          <ac:picMkLst>
            <pc:docMk/>
            <pc:sldMk cId="567979864" sldId="309"/>
            <ac:picMk id="50" creationId="{AB1DFA41-0E30-8BE1-8ABF-B8DDB05B05FE}"/>
          </ac:picMkLst>
        </pc:picChg>
        <pc:picChg chg="del">
          <ac:chgData name="Nino Philip Ramones" userId="1068934f-e3b4-4e88-ba23-4cb57230c594" providerId="ADAL" clId="{E022470B-91A1-4E81-943A-E04B27CD6A3E}" dt="2023-09-21T06:20:21.573" v="2662" actId="478"/>
          <ac:picMkLst>
            <pc:docMk/>
            <pc:sldMk cId="567979864" sldId="309"/>
            <ac:picMk id="1028" creationId="{68FCB624-FDC4-91A4-3263-6ADBB7563891}"/>
          </ac:picMkLst>
        </pc:picChg>
        <pc:picChg chg="del">
          <ac:chgData name="Nino Philip Ramones" userId="1068934f-e3b4-4e88-ba23-4cb57230c594" providerId="ADAL" clId="{E022470B-91A1-4E81-943A-E04B27CD6A3E}" dt="2023-09-21T06:20:21.573" v="2662" actId="478"/>
          <ac:picMkLst>
            <pc:docMk/>
            <pc:sldMk cId="567979864" sldId="309"/>
            <ac:picMk id="1030" creationId="{13DC0619-DB50-BA1F-D03E-E58B58B88C1E}"/>
          </ac:picMkLst>
        </pc:picChg>
        <pc:picChg chg="del">
          <ac:chgData name="Nino Philip Ramones" userId="1068934f-e3b4-4e88-ba23-4cb57230c594" providerId="ADAL" clId="{E022470B-91A1-4E81-943A-E04B27CD6A3E}" dt="2023-09-21T06:20:21.573" v="2662" actId="478"/>
          <ac:picMkLst>
            <pc:docMk/>
            <pc:sldMk cId="567979864" sldId="309"/>
            <ac:picMk id="1032" creationId="{61B607E5-70D4-2F4F-AB7C-903EC0619186}"/>
          </ac:picMkLst>
        </pc:picChg>
        <pc:picChg chg="del">
          <ac:chgData name="Nino Philip Ramones" userId="1068934f-e3b4-4e88-ba23-4cb57230c594" providerId="ADAL" clId="{E022470B-91A1-4E81-943A-E04B27CD6A3E}" dt="2023-09-21T06:20:29.012" v="2670" actId="478"/>
          <ac:picMkLst>
            <pc:docMk/>
            <pc:sldMk cId="567979864" sldId="309"/>
            <ac:picMk id="1034" creationId="{81FAFF4A-9026-BB15-93E5-6B40B5355508}"/>
          </ac:picMkLst>
        </pc:picChg>
        <pc:picChg chg="add mod">
          <ac:chgData name="Nino Philip Ramones" userId="1068934f-e3b4-4e88-ba23-4cb57230c594" providerId="ADAL" clId="{E022470B-91A1-4E81-943A-E04B27CD6A3E}" dt="2023-09-21T07:26:21.183" v="5720" actId="1038"/>
          <ac:picMkLst>
            <pc:docMk/>
            <pc:sldMk cId="567979864" sldId="309"/>
            <ac:picMk id="2050" creationId="{85E7DBBE-F4A0-9E6B-4C93-B829D20ACC5A}"/>
          </ac:picMkLst>
        </pc:picChg>
        <pc:picChg chg="add del mod">
          <ac:chgData name="Nino Philip Ramones" userId="1068934f-e3b4-4e88-ba23-4cb57230c594" providerId="ADAL" clId="{E022470B-91A1-4E81-943A-E04B27CD6A3E}" dt="2023-09-21T06:42:26.169" v="4025" actId="478"/>
          <ac:picMkLst>
            <pc:docMk/>
            <pc:sldMk cId="567979864" sldId="309"/>
            <ac:picMk id="2052" creationId="{AAE88D3C-CB6B-3527-9AEB-EC7B4577A419}"/>
          </ac:picMkLst>
        </pc:picChg>
        <pc:picChg chg="add del mod">
          <ac:chgData name="Nino Philip Ramones" userId="1068934f-e3b4-4e88-ba23-4cb57230c594" providerId="ADAL" clId="{E022470B-91A1-4E81-943A-E04B27CD6A3E}" dt="2023-09-21T06:43:18.536" v="4047" actId="478"/>
          <ac:picMkLst>
            <pc:docMk/>
            <pc:sldMk cId="567979864" sldId="309"/>
            <ac:picMk id="2054" creationId="{51A8DB9D-C3DC-6305-8713-F5277C1A1A3A}"/>
          </ac:picMkLst>
        </pc:picChg>
        <pc:cxnChg chg="del">
          <ac:chgData name="Nino Philip Ramones" userId="1068934f-e3b4-4e88-ba23-4cb57230c594" providerId="ADAL" clId="{E022470B-91A1-4E81-943A-E04B27CD6A3E}" dt="2023-09-21T06:20:21.573" v="2662" actId="478"/>
          <ac:cxnSpMkLst>
            <pc:docMk/>
            <pc:sldMk cId="567979864" sldId="309"/>
            <ac:cxnSpMk id="39" creationId="{54D2A9D6-B131-EF8B-C896-AF1C7C0AFC72}"/>
          </ac:cxnSpMkLst>
        </pc:cxnChg>
        <pc:cxnChg chg="del">
          <ac:chgData name="Nino Philip Ramones" userId="1068934f-e3b4-4e88-ba23-4cb57230c594" providerId="ADAL" clId="{E022470B-91A1-4E81-943A-E04B27CD6A3E}" dt="2023-09-21T06:20:21.573" v="2662" actId="478"/>
          <ac:cxnSpMkLst>
            <pc:docMk/>
            <pc:sldMk cId="567979864" sldId="309"/>
            <ac:cxnSpMk id="42" creationId="{F1629477-5273-7BB9-B65E-2069CCCA125E}"/>
          </ac:cxnSpMkLst>
        </pc:cxnChg>
        <pc:cxnChg chg="del">
          <ac:chgData name="Nino Philip Ramones" userId="1068934f-e3b4-4e88-ba23-4cb57230c594" providerId="ADAL" clId="{E022470B-91A1-4E81-943A-E04B27CD6A3E}" dt="2023-09-21T06:20:21.573" v="2662" actId="478"/>
          <ac:cxnSpMkLst>
            <pc:docMk/>
            <pc:sldMk cId="567979864" sldId="309"/>
            <ac:cxnSpMk id="46" creationId="{760A7B93-6E07-DA28-CB0E-D2AA2D594B3C}"/>
          </ac:cxnSpMkLst>
        </pc:cxnChg>
      </pc:sldChg>
      <pc:sldChg chg="del">
        <pc:chgData name="Nino Philip Ramones" userId="1068934f-e3b4-4e88-ba23-4cb57230c594" providerId="ADAL" clId="{E022470B-91A1-4E81-943A-E04B27CD6A3E}" dt="2023-09-21T05:07:23.512" v="244" actId="47"/>
        <pc:sldMkLst>
          <pc:docMk/>
          <pc:sldMk cId="2969037122" sldId="309"/>
        </pc:sldMkLst>
      </pc:sldChg>
      <pc:sldChg chg="del">
        <pc:chgData name="Nino Philip Ramones" userId="1068934f-e3b4-4e88-ba23-4cb57230c594" providerId="ADAL" clId="{E022470B-91A1-4E81-943A-E04B27CD6A3E}" dt="2023-09-21T05:07:23.512" v="244" actId="47"/>
        <pc:sldMkLst>
          <pc:docMk/>
          <pc:sldMk cId="2723899760" sldId="310"/>
        </pc:sldMkLst>
      </pc:sldChg>
      <pc:sldChg chg="addSp delSp modSp add mod">
        <pc:chgData name="Nino Philip Ramones" userId="1068934f-e3b4-4e88-ba23-4cb57230c594" providerId="ADAL" clId="{E022470B-91A1-4E81-943A-E04B27CD6A3E}" dt="2023-09-21T07:26:41.887" v="5723" actId="14100"/>
        <pc:sldMkLst>
          <pc:docMk/>
          <pc:sldMk cId="3223974822" sldId="310"/>
        </pc:sldMkLst>
        <pc:spChg chg="mod">
          <ac:chgData name="Nino Philip Ramones" userId="1068934f-e3b4-4e88-ba23-4cb57230c594" providerId="ADAL" clId="{E022470B-91A1-4E81-943A-E04B27CD6A3E}" dt="2023-09-21T07:00:30.124" v="4133" actId="20577"/>
          <ac:spMkLst>
            <pc:docMk/>
            <pc:sldMk cId="3223974822" sldId="310"/>
            <ac:spMk id="2" creationId="{05373617-D585-BAF0-0B5B-D2CF324A4D6B}"/>
          </ac:spMkLst>
        </pc:spChg>
        <pc:spChg chg="del topLvl">
          <ac:chgData name="Nino Philip Ramones" userId="1068934f-e3b4-4e88-ba23-4cb57230c594" providerId="ADAL" clId="{E022470B-91A1-4E81-943A-E04B27CD6A3E}" dt="2023-09-21T07:00:41.328" v="4137" actId="478"/>
          <ac:spMkLst>
            <pc:docMk/>
            <pc:sldMk cId="3223974822" sldId="310"/>
            <ac:spMk id="3" creationId="{EA3FFB78-688B-F516-0DD0-9FA73E033B61}"/>
          </ac:spMkLst>
        </pc:spChg>
        <pc:spChg chg="mod topLvl">
          <ac:chgData name="Nino Philip Ramones" userId="1068934f-e3b4-4e88-ba23-4cb57230c594" providerId="ADAL" clId="{E022470B-91A1-4E81-943A-E04B27CD6A3E}" dt="2023-09-21T07:26:41.887" v="5723" actId="14100"/>
          <ac:spMkLst>
            <pc:docMk/>
            <pc:sldMk cId="3223974822" sldId="310"/>
            <ac:spMk id="6" creationId="{1C139C71-43D8-DA15-F46A-8598CDF1F78A}"/>
          </ac:spMkLst>
        </pc:spChg>
        <pc:spChg chg="del">
          <ac:chgData name="Nino Philip Ramones" userId="1068934f-e3b4-4e88-ba23-4cb57230c594" providerId="ADAL" clId="{E022470B-91A1-4E81-943A-E04B27CD6A3E}" dt="2023-09-21T07:00:34.491" v="4134" actId="478"/>
          <ac:spMkLst>
            <pc:docMk/>
            <pc:sldMk cId="3223974822" sldId="310"/>
            <ac:spMk id="7" creationId="{9FE9D92A-A2D1-867F-EF72-FE7DEDF6C3E8}"/>
          </ac:spMkLst>
        </pc:spChg>
        <pc:spChg chg="mod">
          <ac:chgData name="Nino Philip Ramones" userId="1068934f-e3b4-4e88-ba23-4cb57230c594" providerId="ADAL" clId="{E022470B-91A1-4E81-943A-E04B27CD6A3E}" dt="2023-09-21T06:59:52.780" v="4104" actId="6549"/>
          <ac:spMkLst>
            <pc:docMk/>
            <pc:sldMk cId="3223974822" sldId="310"/>
            <ac:spMk id="13" creationId="{38FB1C40-0CC9-054E-081A-EA5F078C4031}"/>
          </ac:spMkLst>
        </pc:spChg>
        <pc:spChg chg="add mod">
          <ac:chgData name="Nino Philip Ramones" userId="1068934f-e3b4-4e88-ba23-4cb57230c594" providerId="ADAL" clId="{E022470B-91A1-4E81-943A-E04B27CD6A3E}" dt="2023-09-21T07:20:35.103" v="5562" actId="1036"/>
          <ac:spMkLst>
            <pc:docMk/>
            <pc:sldMk cId="3223974822" sldId="310"/>
            <ac:spMk id="17" creationId="{0D8BDA44-0458-271C-44BF-3D68DB5A3AB2}"/>
          </ac:spMkLst>
        </pc:spChg>
        <pc:grpChg chg="add del">
          <ac:chgData name="Nino Philip Ramones" userId="1068934f-e3b4-4e88-ba23-4cb57230c594" providerId="ADAL" clId="{E022470B-91A1-4E81-943A-E04B27CD6A3E}" dt="2023-09-21T07:00:41.328" v="4137" actId="478"/>
          <ac:grpSpMkLst>
            <pc:docMk/>
            <pc:sldMk cId="3223974822" sldId="310"/>
            <ac:grpSpMk id="8" creationId="{3F9175F0-DB83-F58F-626A-558C5D73C1EC}"/>
          </ac:grpSpMkLst>
        </pc:grpChg>
        <pc:grpChg chg="del">
          <ac:chgData name="Nino Philip Ramones" userId="1068934f-e3b4-4e88-ba23-4cb57230c594" providerId="ADAL" clId="{E022470B-91A1-4E81-943A-E04B27CD6A3E}" dt="2023-09-21T06:59:54.452" v="4105" actId="478"/>
          <ac:grpSpMkLst>
            <pc:docMk/>
            <pc:sldMk cId="3223974822" sldId="310"/>
            <ac:grpSpMk id="9" creationId="{F01D8FAA-94F9-54B5-83FF-BBF1A36AB7E4}"/>
          </ac:grpSpMkLst>
        </pc:grpChg>
        <pc:grpChg chg="del">
          <ac:chgData name="Nino Philip Ramones" userId="1068934f-e3b4-4e88-ba23-4cb57230c594" providerId="ADAL" clId="{E022470B-91A1-4E81-943A-E04B27CD6A3E}" dt="2023-09-21T06:59:56.102" v="4106" actId="478"/>
          <ac:grpSpMkLst>
            <pc:docMk/>
            <pc:sldMk cId="3223974822" sldId="310"/>
            <ac:grpSpMk id="38" creationId="{A4A9696A-3E50-2B62-B868-99D81FC2CFFE}"/>
          </ac:grpSpMkLst>
        </pc:grpChg>
        <pc:picChg chg="add mod">
          <ac:chgData name="Nino Philip Ramones" userId="1068934f-e3b4-4e88-ba23-4cb57230c594" providerId="ADAL" clId="{E022470B-91A1-4E81-943A-E04B27CD6A3E}" dt="2023-09-21T07:24:36.240" v="5627" actId="208"/>
          <ac:picMkLst>
            <pc:docMk/>
            <pc:sldMk cId="3223974822" sldId="310"/>
            <ac:picMk id="16" creationId="{4D2E2C9F-F870-9A93-DDB8-DFC3EE442CA8}"/>
          </ac:picMkLst>
        </pc:picChg>
        <pc:picChg chg="del">
          <ac:chgData name="Nino Philip Ramones" userId="1068934f-e3b4-4e88-ba23-4cb57230c594" providerId="ADAL" clId="{E022470B-91A1-4E81-943A-E04B27CD6A3E}" dt="2023-09-21T07:00:22.399" v="4110" actId="478"/>
          <ac:picMkLst>
            <pc:docMk/>
            <pc:sldMk cId="3223974822" sldId="310"/>
            <ac:picMk id="50" creationId="{AB1DFA41-0E30-8BE1-8ABF-B8DDB05B05FE}"/>
          </ac:picMkLst>
        </pc:picChg>
        <pc:picChg chg="del">
          <ac:chgData name="Nino Philip Ramones" userId="1068934f-e3b4-4e88-ba23-4cb57230c594" providerId="ADAL" clId="{E022470B-91A1-4E81-943A-E04B27CD6A3E}" dt="2023-09-21T07:00:22.399" v="4110" actId="478"/>
          <ac:picMkLst>
            <pc:docMk/>
            <pc:sldMk cId="3223974822" sldId="310"/>
            <ac:picMk id="2050" creationId="{85E7DBBE-F4A0-9E6B-4C93-B829D20ACC5A}"/>
          </ac:picMkLst>
        </pc:picChg>
      </pc:sldChg>
      <pc:sldChg chg="addSp delSp modSp add mod">
        <pc:chgData name="Nino Philip Ramones" userId="1068934f-e3b4-4e88-ba23-4cb57230c594" providerId="ADAL" clId="{E022470B-91A1-4E81-943A-E04B27CD6A3E}" dt="2023-09-21T07:54:42.604" v="7942" actId="1036"/>
        <pc:sldMkLst>
          <pc:docMk/>
          <pc:sldMk cId="61007472" sldId="311"/>
        </pc:sldMkLst>
        <pc:spChg chg="mod">
          <ac:chgData name="Nino Philip Ramones" userId="1068934f-e3b4-4e88-ba23-4cb57230c594" providerId="ADAL" clId="{E022470B-91A1-4E81-943A-E04B27CD6A3E}" dt="2023-09-21T07:29:59.314" v="5739" actId="20577"/>
          <ac:spMkLst>
            <pc:docMk/>
            <pc:sldMk cId="61007472" sldId="311"/>
            <ac:spMk id="2" creationId="{05373617-D585-BAF0-0B5B-D2CF324A4D6B}"/>
          </ac:spMkLst>
        </pc:spChg>
        <pc:spChg chg="add mod">
          <ac:chgData name="Nino Philip Ramones" userId="1068934f-e3b4-4e88-ba23-4cb57230c594" providerId="ADAL" clId="{E022470B-91A1-4E81-943A-E04B27CD6A3E}" dt="2023-09-21T07:47:32.987" v="7236" actId="20577"/>
          <ac:spMkLst>
            <pc:docMk/>
            <pc:sldMk cId="61007472" sldId="311"/>
            <ac:spMk id="3" creationId="{0B567E00-0B4D-C00E-62C5-8B78A6809F4D}"/>
          </ac:spMkLst>
        </pc:spChg>
        <pc:spChg chg="mod">
          <ac:chgData name="Nino Philip Ramones" userId="1068934f-e3b4-4e88-ba23-4cb57230c594" providerId="ADAL" clId="{E022470B-91A1-4E81-943A-E04B27CD6A3E}" dt="2023-09-21T07:32:17.989" v="5812" actId="2711"/>
          <ac:spMkLst>
            <pc:docMk/>
            <pc:sldMk cId="61007472" sldId="311"/>
            <ac:spMk id="6" creationId="{1C139C71-43D8-DA15-F46A-8598CDF1F78A}"/>
          </ac:spMkLst>
        </pc:spChg>
        <pc:spChg chg="add mod">
          <ac:chgData name="Nino Philip Ramones" userId="1068934f-e3b4-4e88-ba23-4cb57230c594" providerId="ADAL" clId="{E022470B-91A1-4E81-943A-E04B27CD6A3E}" dt="2023-09-21T07:48:31.521" v="7401" actId="1036"/>
          <ac:spMkLst>
            <pc:docMk/>
            <pc:sldMk cId="61007472" sldId="311"/>
            <ac:spMk id="8" creationId="{6FB86495-A728-2656-D090-A9E785661BCE}"/>
          </ac:spMkLst>
        </pc:spChg>
        <pc:spChg chg="add mod">
          <ac:chgData name="Nino Philip Ramones" userId="1068934f-e3b4-4e88-ba23-4cb57230c594" providerId="ADAL" clId="{E022470B-91A1-4E81-943A-E04B27CD6A3E}" dt="2023-09-21T07:48:31.521" v="7401" actId="1036"/>
          <ac:spMkLst>
            <pc:docMk/>
            <pc:sldMk cId="61007472" sldId="311"/>
            <ac:spMk id="9" creationId="{5FCC0690-1F1B-3C33-0737-040DD6FFB13F}"/>
          </ac:spMkLst>
        </pc:spChg>
        <pc:spChg chg="add mod">
          <ac:chgData name="Nino Philip Ramones" userId="1068934f-e3b4-4e88-ba23-4cb57230c594" providerId="ADAL" clId="{E022470B-91A1-4E81-943A-E04B27CD6A3E}" dt="2023-09-21T07:48:31.521" v="7401" actId="1036"/>
          <ac:spMkLst>
            <pc:docMk/>
            <pc:sldMk cId="61007472" sldId="311"/>
            <ac:spMk id="10" creationId="{F5A3B4AA-05FD-3554-2D4F-FCDA65D19B77}"/>
          </ac:spMkLst>
        </pc:spChg>
        <pc:spChg chg="add mod">
          <ac:chgData name="Nino Philip Ramones" userId="1068934f-e3b4-4e88-ba23-4cb57230c594" providerId="ADAL" clId="{E022470B-91A1-4E81-943A-E04B27CD6A3E}" dt="2023-09-21T07:48:31.521" v="7401" actId="1036"/>
          <ac:spMkLst>
            <pc:docMk/>
            <pc:sldMk cId="61007472" sldId="311"/>
            <ac:spMk id="11" creationId="{E04D4874-0D22-7250-2092-377F3D7FE831}"/>
          </ac:spMkLst>
        </pc:spChg>
        <pc:spChg chg="add mod">
          <ac:chgData name="Nino Philip Ramones" userId="1068934f-e3b4-4e88-ba23-4cb57230c594" providerId="ADAL" clId="{E022470B-91A1-4E81-943A-E04B27CD6A3E}" dt="2023-09-21T07:48:31.521" v="7401" actId="1036"/>
          <ac:spMkLst>
            <pc:docMk/>
            <pc:sldMk cId="61007472" sldId="311"/>
            <ac:spMk id="12" creationId="{491021C2-EA04-B9FD-45EE-1BB8CB8DB11C}"/>
          </ac:spMkLst>
        </pc:spChg>
        <pc:spChg chg="add mod">
          <ac:chgData name="Nino Philip Ramones" userId="1068934f-e3b4-4e88-ba23-4cb57230c594" providerId="ADAL" clId="{E022470B-91A1-4E81-943A-E04B27CD6A3E}" dt="2023-09-21T07:48:31.521" v="7401" actId="1036"/>
          <ac:spMkLst>
            <pc:docMk/>
            <pc:sldMk cId="61007472" sldId="311"/>
            <ac:spMk id="13" creationId="{0B51BBE3-A7CC-871E-6CC3-C7199AF26082}"/>
          </ac:spMkLst>
        </pc:spChg>
        <pc:spChg chg="mod">
          <ac:chgData name="Nino Philip Ramones" userId="1068934f-e3b4-4e88-ba23-4cb57230c594" providerId="ADAL" clId="{E022470B-91A1-4E81-943A-E04B27CD6A3E}" dt="2023-09-21T07:54:42.604" v="7942" actId="1036"/>
          <ac:spMkLst>
            <pc:docMk/>
            <pc:sldMk cId="61007472" sldId="311"/>
            <ac:spMk id="17" creationId="{0D8BDA44-0458-271C-44BF-3D68DB5A3AB2}"/>
          </ac:spMkLst>
        </pc:spChg>
        <pc:spChg chg="add mod">
          <ac:chgData name="Nino Philip Ramones" userId="1068934f-e3b4-4e88-ba23-4cb57230c594" providerId="ADAL" clId="{E022470B-91A1-4E81-943A-E04B27CD6A3E}" dt="2023-09-21T07:48:31.521" v="7401" actId="1036"/>
          <ac:spMkLst>
            <pc:docMk/>
            <pc:sldMk cId="61007472" sldId="311"/>
            <ac:spMk id="18" creationId="{AFD5A71B-63B4-0C78-452B-36D53690499C}"/>
          </ac:spMkLst>
        </pc:spChg>
        <pc:spChg chg="add mod">
          <ac:chgData name="Nino Philip Ramones" userId="1068934f-e3b4-4e88-ba23-4cb57230c594" providerId="ADAL" clId="{E022470B-91A1-4E81-943A-E04B27CD6A3E}" dt="2023-09-21T07:48:31.521" v="7401" actId="1036"/>
          <ac:spMkLst>
            <pc:docMk/>
            <pc:sldMk cId="61007472" sldId="311"/>
            <ac:spMk id="19" creationId="{E73CB1CB-46B7-AEC9-8449-0376F11ABD88}"/>
          </ac:spMkLst>
        </pc:spChg>
        <pc:spChg chg="add mod">
          <ac:chgData name="Nino Philip Ramones" userId="1068934f-e3b4-4e88-ba23-4cb57230c594" providerId="ADAL" clId="{E022470B-91A1-4E81-943A-E04B27CD6A3E}" dt="2023-09-21T07:48:31.521" v="7401" actId="1036"/>
          <ac:spMkLst>
            <pc:docMk/>
            <pc:sldMk cId="61007472" sldId="311"/>
            <ac:spMk id="20" creationId="{0B7183DB-A546-F7BD-57C3-3A2C571455EE}"/>
          </ac:spMkLst>
        </pc:spChg>
        <pc:spChg chg="add mod">
          <ac:chgData name="Nino Philip Ramones" userId="1068934f-e3b4-4e88-ba23-4cb57230c594" providerId="ADAL" clId="{E022470B-91A1-4E81-943A-E04B27CD6A3E}" dt="2023-09-21T07:48:31.521" v="7401" actId="1036"/>
          <ac:spMkLst>
            <pc:docMk/>
            <pc:sldMk cId="61007472" sldId="311"/>
            <ac:spMk id="21" creationId="{197C4C5A-5FDC-9638-AEB9-4D11CEAC10B9}"/>
          </ac:spMkLst>
        </pc:spChg>
        <pc:spChg chg="add mod">
          <ac:chgData name="Nino Philip Ramones" userId="1068934f-e3b4-4e88-ba23-4cb57230c594" providerId="ADAL" clId="{E022470B-91A1-4E81-943A-E04B27CD6A3E}" dt="2023-09-21T07:48:31.521" v="7401" actId="1036"/>
          <ac:spMkLst>
            <pc:docMk/>
            <pc:sldMk cId="61007472" sldId="311"/>
            <ac:spMk id="22" creationId="{DEE00833-FAE3-9CE7-C189-4EA34E409D9A}"/>
          </ac:spMkLst>
        </pc:spChg>
        <pc:spChg chg="add mod">
          <ac:chgData name="Nino Philip Ramones" userId="1068934f-e3b4-4e88-ba23-4cb57230c594" providerId="ADAL" clId="{E022470B-91A1-4E81-943A-E04B27CD6A3E}" dt="2023-09-21T07:48:31.521" v="7401" actId="1036"/>
          <ac:spMkLst>
            <pc:docMk/>
            <pc:sldMk cId="61007472" sldId="311"/>
            <ac:spMk id="23" creationId="{37863437-03BD-F362-1B98-DDE639AF3FD3}"/>
          </ac:spMkLst>
        </pc:spChg>
        <pc:spChg chg="add mod">
          <ac:chgData name="Nino Philip Ramones" userId="1068934f-e3b4-4e88-ba23-4cb57230c594" providerId="ADAL" clId="{E022470B-91A1-4E81-943A-E04B27CD6A3E}" dt="2023-09-21T07:48:31.521" v="7401" actId="1036"/>
          <ac:spMkLst>
            <pc:docMk/>
            <pc:sldMk cId="61007472" sldId="311"/>
            <ac:spMk id="24" creationId="{D7B524AD-6B6E-13A9-E0A3-3B91DD473144}"/>
          </ac:spMkLst>
        </pc:spChg>
        <pc:spChg chg="add mod">
          <ac:chgData name="Nino Philip Ramones" userId="1068934f-e3b4-4e88-ba23-4cb57230c594" providerId="ADAL" clId="{E022470B-91A1-4E81-943A-E04B27CD6A3E}" dt="2023-09-21T07:48:31.521" v="7401" actId="1036"/>
          <ac:spMkLst>
            <pc:docMk/>
            <pc:sldMk cId="61007472" sldId="311"/>
            <ac:spMk id="25" creationId="{BA2297DD-EBE1-D532-31FD-F6C16F4A1D1E}"/>
          </ac:spMkLst>
        </pc:spChg>
        <pc:spChg chg="add mod">
          <ac:chgData name="Nino Philip Ramones" userId="1068934f-e3b4-4e88-ba23-4cb57230c594" providerId="ADAL" clId="{E022470B-91A1-4E81-943A-E04B27CD6A3E}" dt="2023-09-21T07:48:31.521" v="7401" actId="1036"/>
          <ac:spMkLst>
            <pc:docMk/>
            <pc:sldMk cId="61007472" sldId="311"/>
            <ac:spMk id="26" creationId="{0A30AD68-310F-BC9A-F924-BF09F824AA31}"/>
          </ac:spMkLst>
        </pc:spChg>
        <pc:spChg chg="add mod">
          <ac:chgData name="Nino Philip Ramones" userId="1068934f-e3b4-4e88-ba23-4cb57230c594" providerId="ADAL" clId="{E022470B-91A1-4E81-943A-E04B27CD6A3E}" dt="2023-09-21T07:48:31.521" v="7401" actId="1036"/>
          <ac:spMkLst>
            <pc:docMk/>
            <pc:sldMk cId="61007472" sldId="311"/>
            <ac:spMk id="27" creationId="{5004F19B-5480-0300-B710-5026B84665B8}"/>
          </ac:spMkLst>
        </pc:spChg>
        <pc:spChg chg="add mod">
          <ac:chgData name="Nino Philip Ramones" userId="1068934f-e3b4-4e88-ba23-4cb57230c594" providerId="ADAL" clId="{E022470B-91A1-4E81-943A-E04B27CD6A3E}" dt="2023-09-21T07:54:21.827" v="7931" actId="14100"/>
          <ac:spMkLst>
            <pc:docMk/>
            <pc:sldMk cId="61007472" sldId="311"/>
            <ac:spMk id="30" creationId="{CBFAC71E-C73A-3916-FF9B-A99EC2D06BF1}"/>
          </ac:spMkLst>
        </pc:spChg>
        <pc:grpChg chg="add mod">
          <ac:chgData name="Nino Philip Ramones" userId="1068934f-e3b4-4e88-ba23-4cb57230c594" providerId="ADAL" clId="{E022470B-91A1-4E81-943A-E04B27CD6A3E}" dt="2023-09-21T07:48:31.521" v="7401" actId="1036"/>
          <ac:grpSpMkLst>
            <pc:docMk/>
            <pc:sldMk cId="61007472" sldId="311"/>
            <ac:grpSpMk id="28" creationId="{CF3D415F-07C2-CF62-AA82-74E4D36A10EA}"/>
          </ac:grpSpMkLst>
        </pc:grpChg>
        <pc:grpChg chg="add mod">
          <ac:chgData name="Nino Philip Ramones" userId="1068934f-e3b4-4e88-ba23-4cb57230c594" providerId="ADAL" clId="{E022470B-91A1-4E81-943A-E04B27CD6A3E}" dt="2023-09-21T07:48:31.521" v="7401" actId="1036"/>
          <ac:grpSpMkLst>
            <pc:docMk/>
            <pc:sldMk cId="61007472" sldId="311"/>
            <ac:grpSpMk id="29" creationId="{12A4F901-2B32-7D85-F615-ADD5A6BE2E8B}"/>
          </ac:grpSpMkLst>
        </pc:grpChg>
        <pc:picChg chg="add mod">
          <ac:chgData name="Nino Philip Ramones" userId="1068934f-e3b4-4e88-ba23-4cb57230c594" providerId="ADAL" clId="{E022470B-91A1-4E81-943A-E04B27CD6A3E}" dt="2023-09-21T07:48:31.521" v="7401" actId="1036"/>
          <ac:picMkLst>
            <pc:docMk/>
            <pc:sldMk cId="61007472" sldId="311"/>
            <ac:picMk id="7" creationId="{3AAF690C-AA26-48E6-ACDE-D3E54AD7CBBC}"/>
          </ac:picMkLst>
        </pc:picChg>
        <pc:picChg chg="del">
          <ac:chgData name="Nino Philip Ramones" userId="1068934f-e3b4-4e88-ba23-4cb57230c594" providerId="ADAL" clId="{E022470B-91A1-4E81-943A-E04B27CD6A3E}" dt="2023-09-21T07:30:03.263" v="5740" actId="478"/>
          <ac:picMkLst>
            <pc:docMk/>
            <pc:sldMk cId="61007472" sldId="311"/>
            <ac:picMk id="16" creationId="{4D2E2C9F-F870-9A93-DDB8-DFC3EE442CA8}"/>
          </ac:picMkLst>
        </pc:picChg>
      </pc:sldChg>
      <pc:sldChg chg="del">
        <pc:chgData name="Nino Philip Ramones" userId="1068934f-e3b4-4e88-ba23-4cb57230c594" providerId="ADAL" clId="{E022470B-91A1-4E81-943A-E04B27CD6A3E}" dt="2023-09-21T05:07:23.512" v="244" actId="47"/>
        <pc:sldMkLst>
          <pc:docMk/>
          <pc:sldMk cId="3239527936" sldId="311"/>
        </pc:sldMkLst>
      </pc:sldChg>
      <pc:sldChg chg="del">
        <pc:chgData name="Nino Philip Ramones" userId="1068934f-e3b4-4e88-ba23-4cb57230c594" providerId="ADAL" clId="{E022470B-91A1-4E81-943A-E04B27CD6A3E}" dt="2023-09-21T05:07:23.512" v="244" actId="47"/>
        <pc:sldMkLst>
          <pc:docMk/>
          <pc:sldMk cId="3823646011" sldId="312"/>
        </pc:sldMkLst>
      </pc:sldChg>
      <pc:sldChg chg="del">
        <pc:chgData name="Nino Philip Ramones" userId="1068934f-e3b4-4e88-ba23-4cb57230c594" providerId="ADAL" clId="{E022470B-91A1-4E81-943A-E04B27CD6A3E}" dt="2023-09-21T05:07:23.512" v="244" actId="47"/>
        <pc:sldMkLst>
          <pc:docMk/>
          <pc:sldMk cId="2343572440" sldId="313"/>
        </pc:sldMkLst>
      </pc:sldChg>
      <pc:sldChg chg="del">
        <pc:chgData name="Nino Philip Ramones" userId="1068934f-e3b4-4e88-ba23-4cb57230c594" providerId="ADAL" clId="{E022470B-91A1-4E81-943A-E04B27CD6A3E}" dt="2023-09-21T05:07:23.512" v="244" actId="47"/>
        <pc:sldMkLst>
          <pc:docMk/>
          <pc:sldMk cId="1452955581" sldId="314"/>
        </pc:sldMkLst>
      </pc:sldChg>
    </pc:docChg>
  </pc:docChgLst>
</pc:chgInfo>
</file>

<file path=ppt/media/hdphoto1.wdp>
</file>

<file path=ppt/media/image1.jpg>
</file>

<file path=ppt/media/image10.png>
</file>

<file path=ppt/media/image11.png>
</file>

<file path=ppt/media/image12.png>
</file>

<file path=ppt/media/image13.png>
</file>

<file path=ppt/media/image2.jpg>
</file>

<file path=ppt/media/image3.jpe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ED621B3-E674-4F96-96CA-53521C5F9889}" type="datetimeFigureOut">
              <a:rPr lang="en-US" smtClean="0"/>
              <a:t>9/21/2023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2130C3-D2D5-49D3-AE68-A9497CD82051}" type="slidenum">
              <a:rPr lang="en-US" smtClean="0"/>
              <a:t>‹#›</a:t>
            </a:fld>
            <a:endParaRPr lang="en-US"/>
          </a:p>
        </p:txBody>
      </p:sp>
    </p:spTree>
    <p:extLst>
      <p:ext uri="{BB962C8B-B14F-4D97-AF65-F5344CB8AC3E}">
        <p14:creationId xmlns:p14="http://schemas.microsoft.com/office/powerpoint/2010/main" val="2358008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Slide Number Placeholder 3"/>
          <p:cNvSpPr>
            <a:spLocks noGrp="1"/>
          </p:cNvSpPr>
          <p:nvPr>
            <p:ph type="sldNum" sz="quarter" idx="5"/>
          </p:nvPr>
        </p:nvSpPr>
        <p:spPr/>
        <p:txBody>
          <a:bodyPr/>
          <a:lstStyle/>
          <a:p>
            <a:fld id="{2D2130C3-D2D5-49D3-AE68-A9497CD82051}" type="slidenum">
              <a:rPr lang="en-US" smtClean="0"/>
              <a:t>7</a:t>
            </a:fld>
            <a:endParaRPr lang="en-US"/>
          </a:p>
        </p:txBody>
      </p:sp>
    </p:spTree>
    <p:extLst>
      <p:ext uri="{BB962C8B-B14F-4D97-AF65-F5344CB8AC3E}">
        <p14:creationId xmlns:p14="http://schemas.microsoft.com/office/powerpoint/2010/main" val="7840542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130425"/>
            <a:ext cx="5829300" cy="1470025"/>
          </a:xfrm>
        </p:spPr>
        <p:txBody>
          <a:bodyPr/>
          <a:lstStyle/>
          <a:p>
            <a:r>
              <a:rPr lang="en-US"/>
              <a:t>Click to edit Master title style</a:t>
            </a:r>
          </a:p>
        </p:txBody>
      </p:sp>
      <p:sp>
        <p:nvSpPr>
          <p:cNvPr id="3" name="Subtitle 2"/>
          <p:cNvSpPr>
            <a:spLocks noGrp="1"/>
          </p:cNvSpPr>
          <p:nvPr>
            <p:ph type="subTitle" idx="1"/>
          </p:nvPr>
        </p:nvSpPr>
        <p:spPr>
          <a:xfrm>
            <a:off x="1028700" y="3886200"/>
            <a:ext cx="48006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274639"/>
            <a:ext cx="154305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274639"/>
            <a:ext cx="45148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4406901"/>
            <a:ext cx="58293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2906714"/>
            <a:ext cx="58293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9/21/2023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1600201"/>
            <a:ext cx="302895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1535113"/>
            <a:ext cx="303014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174875"/>
            <a:ext cx="303014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1535113"/>
            <a:ext cx="3031331"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174875"/>
            <a:ext cx="3031331"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9/21/2023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9/21/2023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9/21/2023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273050"/>
            <a:ext cx="2256235"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273051"/>
            <a:ext cx="3833813"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435101"/>
            <a:ext cx="2256235"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4800600"/>
            <a:ext cx="41148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612775"/>
            <a:ext cx="41148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5367338"/>
            <a:ext cx="41148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9/21/2023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74638"/>
            <a:ext cx="61722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1600201"/>
            <a:ext cx="61722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6356351"/>
            <a:ext cx="1600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9/21/2023</a:t>
            </a:fld>
            <a:endParaRPr lang="en-US"/>
          </a:p>
        </p:txBody>
      </p:sp>
      <p:sp>
        <p:nvSpPr>
          <p:cNvPr id="5" name="Footer Placeholder 4"/>
          <p:cNvSpPr>
            <a:spLocks noGrp="1"/>
          </p:cNvSpPr>
          <p:nvPr>
            <p:ph type="ftr" sz="quarter" idx="3"/>
          </p:nvPr>
        </p:nvSpPr>
        <p:spPr>
          <a:xfrm>
            <a:off x="2343150" y="6356351"/>
            <a:ext cx="21717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6356351"/>
            <a:ext cx="1600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com/npcrmns/App-Physics-167" TargetMode="External"/><Relationship Id="rId3" Type="http://schemas.openxmlformats.org/officeDocument/2006/relationships/hyperlink" Target="https://www.pxfuel.com/en/free-photo-erlhw" TargetMode="External"/><Relationship Id="rId7" Type="http://schemas.openxmlformats.org/officeDocument/2006/relationships/hyperlink" Target="https://pxhere.com/en/photo/1560493" TargetMode="External"/><Relationship Id="rId2" Type="http://schemas.openxmlformats.org/officeDocument/2006/relationships/image" Target="../media/image1.jpg"/><Relationship Id="rId1" Type="http://schemas.openxmlformats.org/officeDocument/2006/relationships/slideLayout" Target="../slideLayouts/slideLayout7.xml"/><Relationship Id="rId6" Type="http://schemas.openxmlformats.org/officeDocument/2006/relationships/image" Target="../media/image3.jpeg"/><Relationship Id="rId5" Type="http://schemas.openxmlformats.org/officeDocument/2006/relationships/hyperlink" Target="https://pxhere.com/en/photo/883581" TargetMode="Externa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npcrmns/App-Physics-167"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hyperlink" Target="https://homepages.inf.ed.ac.uk/rbf/CVonline/LOCAL_COPIES/DIAS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camera with a purple background&#10;&#10;Description automatically generated">
            <a:extLst>
              <a:ext uri="{FF2B5EF4-FFF2-40B4-BE49-F238E27FC236}">
                <a16:creationId xmlns:a16="http://schemas.microsoft.com/office/drawing/2014/main" id="{CF8B82FD-9CE9-CA11-1398-E6B4564B2FD1}"/>
              </a:ext>
            </a:extLst>
          </p:cNvPr>
          <p:cNvPicPr>
            <a:picLocks noChangeAspect="1"/>
          </p:cNvPicPr>
          <p:nvPr/>
        </p:nvPicPr>
        <p:blipFill>
          <a:blip r:embed="rId2">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9452355" y="4211827"/>
            <a:ext cx="3512904" cy="2380434"/>
          </a:xfrm>
          <a:prstGeom prst="rect">
            <a:avLst/>
          </a:prstGeom>
        </p:spPr>
      </p:pic>
      <p:pic>
        <p:nvPicPr>
          <p:cNvPr id="26" name="Picture 25" descr="A close-up of a camera&#10;&#10;Description automatically generated">
            <a:extLst>
              <a:ext uri="{FF2B5EF4-FFF2-40B4-BE49-F238E27FC236}">
                <a16:creationId xmlns:a16="http://schemas.microsoft.com/office/drawing/2014/main" id="{67934830-BD9A-4E5B-4876-7B26DF3AE171}"/>
              </a:ext>
            </a:extLst>
          </p:cNvPr>
          <p:cNvPicPr>
            <a:picLocks noChangeAspect="1"/>
          </p:cNvPicPr>
          <p:nvPr/>
        </p:nvPicPr>
        <p:blipFill>
          <a:blip r:embed="rId4">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9452354" y="1683383"/>
            <a:ext cx="3495999" cy="2249424"/>
          </a:xfrm>
          <a:prstGeom prst="rect">
            <a:avLst/>
          </a:prstGeom>
        </p:spPr>
      </p:pic>
      <p:pic>
        <p:nvPicPr>
          <p:cNvPr id="30" name="Picture 29" descr="A close-up of a camera&#10;&#10;Description automatically generated">
            <a:extLst>
              <a:ext uri="{FF2B5EF4-FFF2-40B4-BE49-F238E27FC236}">
                <a16:creationId xmlns:a16="http://schemas.microsoft.com/office/drawing/2014/main" id="{5FF5E5BF-12F6-6BF0-DDCA-08B624C4635B}"/>
              </a:ext>
            </a:extLst>
          </p:cNvPr>
          <p:cNvPicPr>
            <a:picLocks noChangeAspect="1"/>
          </p:cNvPicPr>
          <p:nvPr/>
        </p:nvPicPr>
        <p:blipFill>
          <a:blip r:embed="rId6">
            <a:duotone>
              <a:prstClr val="black"/>
              <a:schemeClr val="accent6">
                <a:tint val="45000"/>
                <a:satMod val="400000"/>
              </a:schemeClr>
            </a:duotone>
            <a:extLst>
              <a:ext uri="{28A0092B-C50C-407E-A947-70E740481C1C}">
                <a14:useLocalDpi xmlns:a14="http://schemas.microsoft.com/office/drawing/2010/main" val="0"/>
              </a:ext>
              <a:ext uri="{837473B0-CC2E-450A-ABE3-18F120FF3D39}">
                <a1611:picAttrSrcUrl xmlns:a1611="http://schemas.microsoft.com/office/drawing/2016/11/main" r:id="rId7"/>
              </a:ext>
            </a:extLst>
          </a:blip>
          <a:stretch>
            <a:fillRect/>
          </a:stretch>
        </p:blipFill>
        <p:spPr>
          <a:xfrm rot="16200000">
            <a:off x="9965875" y="6340701"/>
            <a:ext cx="2484434" cy="3514341"/>
          </a:xfrm>
          <a:prstGeom prst="rect">
            <a:avLst/>
          </a:prstGeom>
        </p:spPr>
      </p:pic>
      <p:grpSp>
        <p:nvGrpSpPr>
          <p:cNvPr id="12" name="Group 11">
            <a:extLst>
              <a:ext uri="{FF2B5EF4-FFF2-40B4-BE49-F238E27FC236}">
                <a16:creationId xmlns:a16="http://schemas.microsoft.com/office/drawing/2014/main" id="{07699CFC-7A58-2145-8E32-6E15C1AF33F9}"/>
              </a:ext>
            </a:extLst>
          </p:cNvPr>
          <p:cNvGrpSpPr/>
          <p:nvPr/>
        </p:nvGrpSpPr>
        <p:grpSpPr>
          <a:xfrm>
            <a:off x="685800" y="463800"/>
            <a:ext cx="12420600" cy="412500"/>
            <a:chOff x="685800" y="463800"/>
            <a:chExt cx="12420600" cy="412500"/>
          </a:xfrm>
        </p:grpSpPr>
        <p:cxnSp>
          <p:nvCxnSpPr>
            <p:cNvPr id="6" name="Straight Connector 5">
              <a:extLst>
                <a:ext uri="{FF2B5EF4-FFF2-40B4-BE49-F238E27FC236}">
                  <a16:creationId xmlns:a16="http://schemas.microsoft.com/office/drawing/2014/main" id="{735F7B69-A8BE-EF31-2E30-C81F98549A6B}"/>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D32E140-99B1-66F0-387B-DA3F1BEB36F2}"/>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0" name="TextBox 9">
              <a:extLst>
                <a:ext uri="{FF2B5EF4-FFF2-40B4-BE49-F238E27FC236}">
                  <a16:creationId xmlns:a16="http://schemas.microsoft.com/office/drawing/2014/main" id="{C3CE4A8C-C748-4278-6175-7B615D2C5720}"/>
                </a:ext>
              </a:extLst>
            </p:cNvPr>
            <p:cNvSpPr txBox="1"/>
            <p:nvPr/>
          </p:nvSpPr>
          <p:spPr>
            <a:xfrm>
              <a:off x="10804167" y="463800"/>
              <a:ext cx="2302233"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APPLIED OPTICS</a:t>
              </a:r>
              <a:endParaRPr lang="en-US" sz="1600" dirty="0">
                <a:solidFill>
                  <a:schemeClr val="tx1">
                    <a:lumMod val="85000"/>
                    <a:lumOff val="15000"/>
                  </a:schemeClr>
                </a:solidFill>
                <a:latin typeface="Aileron Regular" panose="020B0604020202020204" charset="0"/>
              </a:endParaRPr>
            </a:p>
          </p:txBody>
        </p:sp>
      </p:grpSp>
      <p:sp>
        <p:nvSpPr>
          <p:cNvPr id="14" name="TextBox 13">
            <a:extLst>
              <a:ext uri="{FF2B5EF4-FFF2-40B4-BE49-F238E27FC236}">
                <a16:creationId xmlns:a16="http://schemas.microsoft.com/office/drawing/2014/main" id="{86CD694D-7914-A6C9-97B8-2823F7984CDE}"/>
              </a:ext>
            </a:extLst>
          </p:cNvPr>
          <p:cNvSpPr txBox="1"/>
          <p:nvPr/>
        </p:nvSpPr>
        <p:spPr>
          <a:xfrm>
            <a:off x="685800" y="2742957"/>
            <a:ext cx="8407400" cy="1754326"/>
          </a:xfrm>
          <a:prstGeom prst="rect">
            <a:avLst/>
          </a:prstGeom>
          <a:noFill/>
        </p:spPr>
        <p:txBody>
          <a:bodyPr wrap="square" rtlCol="0">
            <a:spAutoFit/>
          </a:bodyPr>
          <a:lstStyle/>
          <a:p>
            <a:r>
              <a:rPr lang="en-US" sz="5400" dirty="0">
                <a:solidFill>
                  <a:schemeClr val="tx1">
                    <a:lumMod val="85000"/>
                    <a:lumOff val="15000"/>
                  </a:schemeClr>
                </a:solidFill>
                <a:latin typeface="Altero" panose="00000500000000000000" pitchFamily="50" charset="0"/>
              </a:rPr>
              <a:t>CAMERA CALIBRATION</a:t>
            </a:r>
          </a:p>
        </p:txBody>
      </p:sp>
      <p:sp>
        <p:nvSpPr>
          <p:cNvPr id="15" name="TextBox 14">
            <a:extLst>
              <a:ext uri="{FF2B5EF4-FFF2-40B4-BE49-F238E27FC236}">
                <a16:creationId xmlns:a16="http://schemas.microsoft.com/office/drawing/2014/main" id="{CB5AF6EE-76A6-CA9D-0627-29C15279BDC6}"/>
              </a:ext>
            </a:extLst>
          </p:cNvPr>
          <p:cNvSpPr txBox="1"/>
          <p:nvPr/>
        </p:nvSpPr>
        <p:spPr>
          <a:xfrm>
            <a:off x="762000" y="4774168"/>
            <a:ext cx="5269071" cy="369332"/>
          </a:xfrm>
          <a:prstGeom prst="rect">
            <a:avLst/>
          </a:prstGeom>
          <a:noFill/>
        </p:spPr>
        <p:txBody>
          <a:bodyPr wrap="none" rtlCol="0">
            <a:spAutoFit/>
          </a:bodyPr>
          <a:lstStyle/>
          <a:p>
            <a:r>
              <a:rPr lang="en-US" spc="300" dirty="0">
                <a:solidFill>
                  <a:schemeClr val="tx1">
                    <a:lumMod val="85000"/>
                    <a:lumOff val="15000"/>
                  </a:schemeClr>
                </a:solidFill>
                <a:latin typeface="Aileron Regular" panose="020B0604020202020204" charset="0"/>
              </a:rPr>
              <a:t>IMAGING OPTICS AND ELECTRONICS</a:t>
            </a:r>
            <a:endParaRPr lang="en-US" dirty="0">
              <a:solidFill>
                <a:schemeClr val="tx1">
                  <a:lumMod val="85000"/>
                  <a:lumOff val="15000"/>
                </a:schemeClr>
              </a:solidFill>
              <a:latin typeface="Aileron Regular" panose="020B0604020202020204" charset="0"/>
            </a:endParaRPr>
          </a:p>
        </p:txBody>
      </p:sp>
      <p:grpSp>
        <p:nvGrpSpPr>
          <p:cNvPr id="13" name="Group 12">
            <a:extLst>
              <a:ext uri="{FF2B5EF4-FFF2-40B4-BE49-F238E27FC236}">
                <a16:creationId xmlns:a16="http://schemas.microsoft.com/office/drawing/2014/main" id="{B360185C-2621-71F6-4361-089DB6F49F2E}"/>
              </a:ext>
            </a:extLst>
          </p:cNvPr>
          <p:cNvGrpSpPr/>
          <p:nvPr/>
        </p:nvGrpSpPr>
        <p:grpSpPr>
          <a:xfrm>
            <a:off x="762000" y="7617503"/>
            <a:ext cx="3794629" cy="960741"/>
            <a:chOff x="1981200" y="7306959"/>
            <a:chExt cx="3794629" cy="960741"/>
          </a:xfrm>
        </p:grpSpPr>
        <p:sp>
          <p:nvSpPr>
            <p:cNvPr id="5" name="TextBox 4">
              <a:extLst>
                <a:ext uri="{FF2B5EF4-FFF2-40B4-BE49-F238E27FC236}">
                  <a16:creationId xmlns:a16="http://schemas.microsoft.com/office/drawing/2014/main" id="{66F1CCDF-B716-EE41-D774-E2F4B66961FF}"/>
                </a:ext>
              </a:extLst>
            </p:cNvPr>
            <p:cNvSpPr txBox="1"/>
            <p:nvPr/>
          </p:nvSpPr>
          <p:spPr>
            <a:xfrm>
              <a:off x="1981200" y="7306959"/>
              <a:ext cx="3794629"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NINO PHILIP RAMONES | </a:t>
              </a:r>
              <a:r>
                <a:rPr lang="en-US" sz="1600" spc="150" dirty="0">
                  <a:solidFill>
                    <a:schemeClr val="tx1">
                      <a:lumMod val="85000"/>
                      <a:lumOff val="15000"/>
                    </a:schemeClr>
                  </a:solidFill>
                  <a:latin typeface="Aileron" panose="00000500000000000000" pitchFamily="50" charset="0"/>
                  <a:hlinkClick r:id="rId8"/>
                </a:rPr>
                <a:t>GITHUB</a:t>
              </a:r>
              <a:endParaRPr lang="en-US" sz="1600" spc="150" dirty="0">
                <a:solidFill>
                  <a:schemeClr val="tx1">
                    <a:lumMod val="85000"/>
                    <a:lumOff val="15000"/>
                  </a:schemeClr>
                </a:solidFill>
                <a:latin typeface="Aileron" panose="00000500000000000000" pitchFamily="50" charset="0"/>
              </a:endParaRPr>
            </a:p>
          </p:txBody>
        </p:sp>
        <p:sp>
          <p:nvSpPr>
            <p:cNvPr id="7" name="TextBox 6">
              <a:extLst>
                <a:ext uri="{FF2B5EF4-FFF2-40B4-BE49-F238E27FC236}">
                  <a16:creationId xmlns:a16="http://schemas.microsoft.com/office/drawing/2014/main" id="{6B72DE43-392E-1E96-6154-9679D0A39ACC}"/>
                </a:ext>
              </a:extLst>
            </p:cNvPr>
            <p:cNvSpPr txBox="1"/>
            <p:nvPr/>
          </p:nvSpPr>
          <p:spPr>
            <a:xfrm>
              <a:off x="1981200" y="7618052"/>
              <a:ext cx="1752403" cy="338554"/>
            </a:xfrm>
            <a:prstGeom prst="rect">
              <a:avLst/>
            </a:prstGeom>
            <a:noFill/>
          </p:spPr>
          <p:txBody>
            <a:bodyPr wrap="none" rtlCol="0">
              <a:spAutoFit/>
            </a:bodyPr>
            <a:lstStyle/>
            <a:p>
              <a:r>
                <a:rPr lang="en-US" sz="1600" spc="150" dirty="0">
                  <a:solidFill>
                    <a:schemeClr val="tx1">
                      <a:lumMod val="85000"/>
                      <a:lumOff val="15000"/>
                    </a:schemeClr>
                  </a:solidFill>
                  <a:latin typeface="Aileron Bold" panose="00000800000000000000" pitchFamily="50" charset="0"/>
                </a:rPr>
                <a:t>2020 – 05616</a:t>
              </a:r>
            </a:p>
          </p:txBody>
        </p:sp>
        <p:sp>
          <p:nvSpPr>
            <p:cNvPr id="8" name="TextBox 7">
              <a:extLst>
                <a:ext uri="{FF2B5EF4-FFF2-40B4-BE49-F238E27FC236}">
                  <a16:creationId xmlns:a16="http://schemas.microsoft.com/office/drawing/2014/main" id="{E55C9784-2997-4509-E882-733A19888A3E}"/>
                </a:ext>
              </a:extLst>
            </p:cNvPr>
            <p:cNvSpPr txBox="1"/>
            <p:nvPr/>
          </p:nvSpPr>
          <p:spPr>
            <a:xfrm>
              <a:off x="1981200" y="7929146"/>
              <a:ext cx="2539478" cy="338554"/>
            </a:xfrm>
            <a:prstGeom prst="rect">
              <a:avLst/>
            </a:prstGeom>
            <a:noFill/>
          </p:spPr>
          <p:txBody>
            <a:bodyPr wrap="none" rtlCol="0">
              <a:spAutoFit/>
            </a:bodyPr>
            <a:lstStyle/>
            <a:p>
              <a:r>
                <a:rPr lang="en-US" sz="1600" spc="150" dirty="0">
                  <a:solidFill>
                    <a:schemeClr val="tx1">
                      <a:lumMod val="85000"/>
                      <a:lumOff val="15000"/>
                    </a:schemeClr>
                  </a:solidFill>
                  <a:latin typeface="Aileron" panose="00000500000000000000" pitchFamily="50" charset="0"/>
                </a:rPr>
                <a:t>SEPTEMBER 21, 2023</a:t>
              </a:r>
            </a:p>
          </p:txBody>
        </p:sp>
      </p:grpSp>
      <p:grpSp>
        <p:nvGrpSpPr>
          <p:cNvPr id="21" name="Group 20">
            <a:extLst>
              <a:ext uri="{FF2B5EF4-FFF2-40B4-BE49-F238E27FC236}">
                <a16:creationId xmlns:a16="http://schemas.microsoft.com/office/drawing/2014/main" id="{1EB26DBB-0A0B-E240-5B58-BD7911132BAD}"/>
              </a:ext>
            </a:extLst>
          </p:cNvPr>
          <p:cNvGrpSpPr/>
          <p:nvPr/>
        </p:nvGrpSpPr>
        <p:grpSpPr>
          <a:xfrm rot="5400000">
            <a:off x="6939499" y="7031074"/>
            <a:ext cx="450160" cy="2133600"/>
            <a:chOff x="10981040" y="4264181"/>
            <a:chExt cx="715659" cy="3391971"/>
          </a:xfrm>
        </p:grpSpPr>
        <p:sp>
          <p:nvSpPr>
            <p:cNvPr id="17" name="Rectangle 16">
              <a:extLst>
                <a:ext uri="{FF2B5EF4-FFF2-40B4-BE49-F238E27FC236}">
                  <a16:creationId xmlns:a16="http://schemas.microsoft.com/office/drawing/2014/main" id="{4C5A3C01-A747-F0B8-E2FB-48A5AC7266AB}"/>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7C235B7-C419-5F6B-D15E-637A02A4449E}"/>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5B89C98-CA7E-A61F-4ACF-816FF61512D9}"/>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20F3EC7-4E88-29C2-B4AF-F0E75783994E}"/>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022200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7F3DB62-8ACD-0F47-2790-041A8C3C3A76}"/>
              </a:ext>
            </a:extLst>
          </p:cNvPr>
          <p:cNvGrpSpPr/>
          <p:nvPr/>
        </p:nvGrpSpPr>
        <p:grpSpPr>
          <a:xfrm>
            <a:off x="685800" y="463800"/>
            <a:ext cx="12420600" cy="412500"/>
            <a:chOff x="685800" y="463800"/>
            <a:chExt cx="12420600" cy="412500"/>
          </a:xfrm>
        </p:grpSpPr>
        <p:cxnSp>
          <p:nvCxnSpPr>
            <p:cNvPr id="3" name="Straight Connector 2">
              <a:extLst>
                <a:ext uri="{FF2B5EF4-FFF2-40B4-BE49-F238E27FC236}">
                  <a16:creationId xmlns:a16="http://schemas.microsoft.com/office/drawing/2014/main" id="{7881C343-2281-2DA4-BBAB-6334E763CD7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2351CECF-4925-C9C2-8218-3DCDDD125713}"/>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5" name="TextBox 4">
              <a:extLst>
                <a:ext uri="{FF2B5EF4-FFF2-40B4-BE49-F238E27FC236}">
                  <a16:creationId xmlns:a16="http://schemas.microsoft.com/office/drawing/2014/main" id="{BC141F5B-906B-6265-DA38-F7E04A6C72A8}"/>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grpSp>
        <p:nvGrpSpPr>
          <p:cNvPr id="17" name="Group 16">
            <a:extLst>
              <a:ext uri="{FF2B5EF4-FFF2-40B4-BE49-F238E27FC236}">
                <a16:creationId xmlns:a16="http://schemas.microsoft.com/office/drawing/2014/main" id="{3CE2980B-C6AF-9158-5109-1E4868261F25}"/>
              </a:ext>
            </a:extLst>
          </p:cNvPr>
          <p:cNvGrpSpPr/>
          <p:nvPr/>
        </p:nvGrpSpPr>
        <p:grpSpPr>
          <a:xfrm>
            <a:off x="10531126" y="1337942"/>
            <a:ext cx="1640114" cy="4567558"/>
            <a:chOff x="752730" y="3114160"/>
            <a:chExt cx="1259114" cy="3506510"/>
          </a:xfrm>
        </p:grpSpPr>
        <p:sp>
          <p:nvSpPr>
            <p:cNvPr id="11" name="Rectangle 10">
              <a:extLst>
                <a:ext uri="{FF2B5EF4-FFF2-40B4-BE49-F238E27FC236}">
                  <a16:creationId xmlns:a16="http://schemas.microsoft.com/office/drawing/2014/main" id="{04406512-72F6-E6F4-D2CC-1A0C247B171F}"/>
                </a:ext>
              </a:extLst>
            </p:cNvPr>
            <p:cNvSpPr/>
            <p:nvPr/>
          </p:nvSpPr>
          <p:spPr>
            <a:xfrm>
              <a:off x="752730" y="493826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0DE1585-21C5-966B-F489-C864A88CF8A6}"/>
                </a:ext>
              </a:extLst>
            </p:cNvPr>
            <p:cNvSpPr/>
            <p:nvPr/>
          </p:nvSpPr>
          <p:spPr>
            <a:xfrm>
              <a:off x="774253" y="4679983"/>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D99462A-85DF-54B3-1C83-61C4E3E4D91D}"/>
                </a:ext>
              </a:extLst>
            </p:cNvPr>
            <p:cNvSpPr/>
            <p:nvPr/>
          </p:nvSpPr>
          <p:spPr>
            <a:xfrm>
              <a:off x="774253" y="4446813"/>
              <a:ext cx="1216068" cy="1216068"/>
            </a:xfrm>
            <a:prstGeom prst="rect">
              <a:avLst/>
            </a:prstGeom>
            <a:solidFill>
              <a:schemeClr val="tx1">
                <a:lumMod val="75000"/>
                <a:lumOff val="25000"/>
              </a:schemeClr>
            </a:solid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567853B8-710C-5118-2ACE-79615895D9B7}"/>
                </a:ext>
              </a:extLst>
            </p:cNvPr>
            <p:cNvSpPr/>
            <p:nvPr/>
          </p:nvSpPr>
          <p:spPr>
            <a:xfrm>
              <a:off x="752730" y="517143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CBB8BE1-3BA5-CBE1-9655-7F8D527CFF90}"/>
                </a:ext>
              </a:extLst>
            </p:cNvPr>
            <p:cNvSpPr/>
            <p:nvPr/>
          </p:nvSpPr>
          <p:spPr>
            <a:xfrm>
              <a:off x="784952" y="5404602"/>
              <a:ext cx="1216068" cy="1216068"/>
            </a:xfrm>
            <a:prstGeom prst="rect">
              <a:avLst/>
            </a:prstGeom>
            <a:noFill/>
            <a:ln w="38100">
              <a:solidFill>
                <a:schemeClr val="tx1">
                  <a:lumMod val="75000"/>
                  <a:lumOff val="25000"/>
                </a:schemeClr>
              </a:solidFill>
            </a:ln>
            <a:scene3d>
              <a:camera prst="isometricTopUp"/>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4EEE060-BFCA-21E4-ECD0-D952F1137AF3}"/>
                </a:ext>
              </a:extLst>
            </p:cNvPr>
            <p:cNvSpPr/>
            <p:nvPr/>
          </p:nvSpPr>
          <p:spPr>
            <a:xfrm>
              <a:off x="795776" y="3114160"/>
              <a:ext cx="1216068" cy="1216068"/>
            </a:xfrm>
            <a:prstGeom prst="rect">
              <a:avLst/>
            </a:prstGeom>
            <a:solidFill>
              <a:schemeClr val="tx1">
                <a:lumMod val="75000"/>
                <a:lumOff val="25000"/>
              </a:schemeClr>
            </a:solidFill>
            <a:ln w="38100">
              <a:solidFill>
                <a:schemeClr val="tx1"/>
              </a:solidFill>
            </a:ln>
            <a:scene3d>
              <a:camera prst="isometricTopUp"/>
              <a:lightRig rig="threePt" dir="t"/>
            </a:scene3d>
            <a:sp3d extrusionH="1651000" contourW="38100" prstMaterial="legacyWireframe">
              <a:extrusionClr>
                <a:schemeClr val="tx1">
                  <a:lumMod val="75000"/>
                  <a:lumOff val="25000"/>
                </a:schemeClr>
              </a:extrusionClr>
              <a:contourClr>
                <a:schemeClr val="tx1">
                  <a:lumMod val="75000"/>
                  <a:lumOff val="25000"/>
                </a:schemeClr>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4">
            <a:extLst>
              <a:ext uri="{FF2B5EF4-FFF2-40B4-BE49-F238E27FC236}">
                <a16:creationId xmlns:a16="http://schemas.microsoft.com/office/drawing/2014/main" id="{0C91B078-B3D0-0333-C663-158E8F3D9857}"/>
              </a:ext>
            </a:extLst>
          </p:cNvPr>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734578" y="5995206"/>
            <a:ext cx="3257422" cy="3415494"/>
          </a:xfrm>
          <a:prstGeom prst="rect">
            <a:avLst/>
          </a:prstGeom>
        </p:spPr>
      </p:pic>
      <p:grpSp>
        <p:nvGrpSpPr>
          <p:cNvPr id="20" name="Group 19">
            <a:extLst>
              <a:ext uri="{FF2B5EF4-FFF2-40B4-BE49-F238E27FC236}">
                <a16:creationId xmlns:a16="http://schemas.microsoft.com/office/drawing/2014/main" id="{7D5B1CDC-1DF9-9184-E016-F9C3A7D62CA1}"/>
              </a:ext>
            </a:extLst>
          </p:cNvPr>
          <p:cNvGrpSpPr/>
          <p:nvPr/>
        </p:nvGrpSpPr>
        <p:grpSpPr>
          <a:xfrm rot="2180312">
            <a:off x="9562103" y="6534826"/>
            <a:ext cx="3602372" cy="2336252"/>
            <a:chOff x="4278239" y="3667121"/>
            <a:chExt cx="2570236" cy="1666879"/>
          </a:xfrm>
        </p:grpSpPr>
        <p:sp>
          <p:nvSpPr>
            <p:cNvPr id="21" name="Oval 20">
              <a:extLst>
                <a:ext uri="{FF2B5EF4-FFF2-40B4-BE49-F238E27FC236}">
                  <a16:creationId xmlns:a16="http://schemas.microsoft.com/office/drawing/2014/main" id="{31A811FB-4379-9E6D-88B0-F9A2865BE663}"/>
                </a:ext>
              </a:extLst>
            </p:cNvPr>
            <p:cNvSpPr/>
            <p:nvPr/>
          </p:nvSpPr>
          <p:spPr>
            <a:xfrm>
              <a:off x="4278239" y="3667125"/>
              <a:ext cx="257023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2E8A27A-BFCA-5D6B-7025-F8BB85F708A7}"/>
                </a:ext>
              </a:extLst>
            </p:cNvPr>
            <p:cNvSpPr/>
            <p:nvPr/>
          </p:nvSpPr>
          <p:spPr>
            <a:xfrm>
              <a:off x="4552508" y="3667124"/>
              <a:ext cx="201021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7458F415-A7C6-7065-C815-9E243F3628C9}"/>
                </a:ext>
              </a:extLst>
            </p:cNvPr>
            <p:cNvSpPr/>
            <p:nvPr/>
          </p:nvSpPr>
          <p:spPr>
            <a:xfrm>
              <a:off x="4772025" y="3667123"/>
              <a:ext cx="157118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112518A4-AD15-AE28-D7D2-EF28CF34B987}"/>
                </a:ext>
              </a:extLst>
            </p:cNvPr>
            <p:cNvSpPr/>
            <p:nvPr/>
          </p:nvSpPr>
          <p:spPr>
            <a:xfrm>
              <a:off x="4991100" y="3667122"/>
              <a:ext cx="1133034"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0A99E62D-BC7F-FB64-D35F-DB0A30FEDDA2}"/>
                </a:ext>
              </a:extLst>
            </p:cNvPr>
            <p:cNvSpPr/>
            <p:nvPr/>
          </p:nvSpPr>
          <p:spPr>
            <a:xfrm>
              <a:off x="5237773" y="3667122"/>
              <a:ext cx="639688"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BF070C5-18C5-144F-DC60-485A6DA46456}"/>
                </a:ext>
              </a:extLst>
            </p:cNvPr>
            <p:cNvSpPr/>
            <p:nvPr/>
          </p:nvSpPr>
          <p:spPr>
            <a:xfrm>
              <a:off x="5448300" y="3667121"/>
              <a:ext cx="208666" cy="1666875"/>
            </a:xfrm>
            <a:prstGeom prst="ellipse">
              <a:avLst/>
            </a:prstGeom>
            <a:noFill/>
            <a:ln w="190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9DC79FC5-8B48-6ADC-ED7A-88F48A47E744}"/>
              </a:ext>
            </a:extLst>
          </p:cNvPr>
          <p:cNvGrpSpPr/>
          <p:nvPr/>
        </p:nvGrpSpPr>
        <p:grpSpPr>
          <a:xfrm>
            <a:off x="762000" y="1264655"/>
            <a:ext cx="8077200" cy="3712038"/>
            <a:chOff x="762000" y="1264655"/>
            <a:chExt cx="8077200" cy="3712038"/>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64655"/>
              <a:ext cx="416947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OBJECTIVES</a:t>
              </a:r>
            </a:p>
          </p:txBody>
        </p:sp>
        <p:sp>
          <p:nvSpPr>
            <p:cNvPr id="6" name="TextBox 5">
              <a:extLst>
                <a:ext uri="{FF2B5EF4-FFF2-40B4-BE49-F238E27FC236}">
                  <a16:creationId xmlns:a16="http://schemas.microsoft.com/office/drawing/2014/main" id="{1C139C71-43D8-DA15-F46A-8598CDF1F78A}"/>
                </a:ext>
              </a:extLst>
            </p:cNvPr>
            <p:cNvSpPr txBox="1"/>
            <p:nvPr/>
          </p:nvSpPr>
          <p:spPr>
            <a:xfrm>
              <a:off x="888999" y="2026655"/>
              <a:ext cx="7950201" cy="2950038"/>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Model the physical processes involved in the geometric aspects of image formation</a:t>
              </a:r>
            </a:p>
            <a:p>
              <a:pPr marL="457200" indent="-457200">
                <a:lnSpc>
                  <a:spcPct val="150000"/>
                </a:lnSpc>
                <a:buFont typeface="Wingdings" panose="05000000000000000000" pitchFamily="2" charset="2"/>
                <a:buChar char="§"/>
              </a:pPr>
              <a:r>
                <a:rPr lang="en-US" dirty="0">
                  <a:latin typeface="Aileron Light" panose="00000400000000000000" pitchFamily="50" charset="0"/>
                </a:rPr>
                <a:t>Understand the general transformations that takes place in camera calibration techniques</a:t>
              </a:r>
            </a:p>
            <a:p>
              <a:pPr marL="457200" indent="-457200">
                <a:lnSpc>
                  <a:spcPct val="150000"/>
                </a:lnSpc>
                <a:buFont typeface="Wingdings" panose="05000000000000000000" pitchFamily="2" charset="2"/>
                <a:buChar char="§"/>
              </a:pPr>
              <a:r>
                <a:rPr lang="en-US" dirty="0">
                  <a:latin typeface="Aileron Light" panose="00000400000000000000" pitchFamily="50" charset="0"/>
                </a:rPr>
                <a:t>Verify the calibration by picking real world coordinates and predicting their corresponding image coordinates</a:t>
              </a:r>
            </a:p>
            <a:p>
              <a:pPr marL="457200" indent="-457200">
                <a:lnSpc>
                  <a:spcPct val="150000"/>
                </a:lnSpc>
                <a:buFont typeface="Wingdings" panose="05000000000000000000" pitchFamily="2" charset="2"/>
                <a:buChar char="§"/>
              </a:pPr>
              <a:endParaRPr lang="en-US" dirty="0">
                <a:latin typeface="Aileron Light" panose="00000400000000000000" pitchFamily="50" charset="0"/>
              </a:endParaRPr>
            </a:p>
          </p:txBody>
        </p:sp>
      </p:grpSp>
      <p:grpSp>
        <p:nvGrpSpPr>
          <p:cNvPr id="28" name="Group 27">
            <a:extLst>
              <a:ext uri="{FF2B5EF4-FFF2-40B4-BE49-F238E27FC236}">
                <a16:creationId xmlns:a16="http://schemas.microsoft.com/office/drawing/2014/main" id="{1E2DCC1B-E94A-BBE8-ED0F-0C36BBB2851B}"/>
              </a:ext>
            </a:extLst>
          </p:cNvPr>
          <p:cNvGrpSpPr/>
          <p:nvPr/>
        </p:nvGrpSpPr>
        <p:grpSpPr>
          <a:xfrm>
            <a:off x="762000" y="4687567"/>
            <a:ext cx="8458200" cy="2903204"/>
            <a:chOff x="762000" y="3695700"/>
            <a:chExt cx="8458200" cy="2903204"/>
          </a:xfrm>
        </p:grpSpPr>
        <p:sp>
          <p:nvSpPr>
            <p:cNvPr id="18" name="TextBox 17">
              <a:extLst>
                <a:ext uri="{FF2B5EF4-FFF2-40B4-BE49-F238E27FC236}">
                  <a16:creationId xmlns:a16="http://schemas.microsoft.com/office/drawing/2014/main" id="{5C2D200D-34E0-6176-C3DC-B1339A75810E}"/>
                </a:ext>
              </a:extLst>
            </p:cNvPr>
            <p:cNvSpPr txBox="1"/>
            <p:nvPr/>
          </p:nvSpPr>
          <p:spPr>
            <a:xfrm>
              <a:off x="762000" y="3695700"/>
              <a:ext cx="5222584"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KEY TAKEAWAYS</a:t>
              </a:r>
            </a:p>
          </p:txBody>
        </p:sp>
        <p:sp>
          <p:nvSpPr>
            <p:cNvPr id="7" name="TextBox 6">
              <a:extLst>
                <a:ext uri="{FF2B5EF4-FFF2-40B4-BE49-F238E27FC236}">
                  <a16:creationId xmlns:a16="http://schemas.microsoft.com/office/drawing/2014/main" id="{CB143D5A-4C51-CC45-02B5-43383CAA5C50}"/>
                </a:ext>
              </a:extLst>
            </p:cNvPr>
            <p:cNvSpPr txBox="1"/>
            <p:nvPr/>
          </p:nvSpPr>
          <p:spPr>
            <a:xfrm>
              <a:off x="889000" y="4479862"/>
              <a:ext cx="8331200" cy="2119042"/>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We can transform a three-dimensional world coordinates to two-dimensional image coordinates</a:t>
              </a:r>
            </a:p>
            <a:p>
              <a:pPr marL="457200" indent="-457200">
                <a:lnSpc>
                  <a:spcPct val="150000"/>
                </a:lnSpc>
                <a:buFont typeface="Wingdings" panose="05000000000000000000" pitchFamily="2" charset="2"/>
                <a:buChar char="§"/>
              </a:pPr>
              <a:r>
                <a:rPr lang="en-US" dirty="0">
                  <a:latin typeface="Aileron Light" panose="00000400000000000000" pitchFamily="50" charset="0"/>
                </a:rPr>
                <a:t>Camera calibration in principle is the reconstruction of these 3D coordinates</a:t>
              </a:r>
            </a:p>
            <a:p>
              <a:pPr marL="457200" indent="-457200">
                <a:lnSpc>
                  <a:spcPct val="150000"/>
                </a:lnSpc>
                <a:buFont typeface="Wingdings" panose="05000000000000000000" pitchFamily="2" charset="2"/>
                <a:buChar char="§"/>
              </a:pPr>
              <a:r>
                <a:rPr lang="en-US" dirty="0">
                  <a:latin typeface="Aileron Light" panose="00000400000000000000" pitchFamily="50" charset="0"/>
                </a:rPr>
                <a:t>The camera parameters is used in the reconstruction of such 3D coordinates by relating the real-world and image coordinates</a:t>
              </a:r>
            </a:p>
          </p:txBody>
        </p:sp>
      </p:grpSp>
      <p:grpSp>
        <p:nvGrpSpPr>
          <p:cNvPr id="9" name="Group 8">
            <a:extLst>
              <a:ext uri="{FF2B5EF4-FFF2-40B4-BE49-F238E27FC236}">
                <a16:creationId xmlns:a16="http://schemas.microsoft.com/office/drawing/2014/main" id="{86565025-D585-4FE0-F5D0-00D60DC63201}"/>
              </a:ext>
            </a:extLst>
          </p:cNvPr>
          <p:cNvGrpSpPr/>
          <p:nvPr/>
        </p:nvGrpSpPr>
        <p:grpSpPr>
          <a:xfrm>
            <a:off x="762000" y="7684994"/>
            <a:ext cx="8916504" cy="2065004"/>
            <a:chOff x="762000" y="7200900"/>
            <a:chExt cx="8916504" cy="2065004"/>
          </a:xfrm>
        </p:grpSpPr>
        <p:sp>
          <p:nvSpPr>
            <p:cNvPr id="27" name="TextBox 26">
              <a:extLst>
                <a:ext uri="{FF2B5EF4-FFF2-40B4-BE49-F238E27FC236}">
                  <a16:creationId xmlns:a16="http://schemas.microsoft.com/office/drawing/2014/main" id="{BC110942-A5E1-82F1-B47D-CB63CB9C40B0}"/>
                </a:ext>
              </a:extLst>
            </p:cNvPr>
            <p:cNvSpPr txBox="1"/>
            <p:nvPr/>
          </p:nvSpPr>
          <p:spPr>
            <a:xfrm>
              <a:off x="762000" y="7200900"/>
              <a:ext cx="497681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SOME PITFALLS</a:t>
              </a:r>
            </a:p>
          </p:txBody>
        </p:sp>
        <p:sp>
          <p:nvSpPr>
            <p:cNvPr id="10" name="TextBox 9">
              <a:extLst>
                <a:ext uri="{FF2B5EF4-FFF2-40B4-BE49-F238E27FC236}">
                  <a16:creationId xmlns:a16="http://schemas.microsoft.com/office/drawing/2014/main" id="{AA624370-42F0-82DE-228F-BC78C798D723}"/>
                </a:ext>
              </a:extLst>
            </p:cNvPr>
            <p:cNvSpPr txBox="1"/>
            <p:nvPr/>
          </p:nvSpPr>
          <p:spPr>
            <a:xfrm>
              <a:off x="889000" y="7977859"/>
              <a:ext cx="8789504" cy="1288045"/>
            </a:xfrm>
            <a:prstGeom prst="rect">
              <a:avLst/>
            </a:prstGeom>
            <a:noFill/>
          </p:spPr>
          <p:txBody>
            <a:bodyPr wrap="square" rtlCol="0">
              <a:spAutoFit/>
            </a:bodyPr>
            <a:lstStyle/>
            <a:p>
              <a:pPr marL="457200" indent="-457200">
                <a:lnSpc>
                  <a:spcPct val="150000"/>
                </a:lnSpc>
                <a:buFont typeface="Wingdings" panose="05000000000000000000" pitchFamily="2" charset="2"/>
                <a:buChar char="§"/>
              </a:pPr>
              <a:r>
                <a:rPr lang="en-US" dirty="0">
                  <a:latin typeface="Aileron Light" panose="00000400000000000000" pitchFamily="50" charset="0"/>
                </a:rPr>
                <a:t>The choice of test points for calibration can affect the accuracy of the image coordinate prediction due to the possibility of extrapolating the data points --- position with respect to the origin must be taken into account</a:t>
              </a:r>
            </a:p>
          </p:txBody>
        </p:sp>
      </p:grpSp>
    </p:spTree>
    <p:extLst>
      <p:ext uri="{BB962C8B-B14F-4D97-AF65-F5344CB8AC3E}">
        <p14:creationId xmlns:p14="http://schemas.microsoft.com/office/powerpoint/2010/main" val="4215421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2" descr="No description available.">
            <a:extLst>
              <a:ext uri="{FF2B5EF4-FFF2-40B4-BE49-F238E27FC236}">
                <a16:creationId xmlns:a16="http://schemas.microsoft.com/office/drawing/2014/main" id="{26E8A4BB-BE62-AA58-AE4E-3312D098D762}"/>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61" b="89893" l="7357" r="93359">
                        <a14:foregroundMark x1="7357" y1="40381" x2="7357" y2="40381"/>
                        <a14:foregroundMark x1="9701" y1="51611" x2="9701" y2="51611"/>
                        <a14:foregroundMark x1="12826" y1="58398" x2="12826" y2="58398"/>
                        <a14:foregroundMark x1="11328" y1="71094" x2="11328" y2="71094"/>
                        <a14:foregroundMark x1="12695" y1="78320" x2="12695" y2="78320"/>
                        <a14:foregroundMark x1="13542" y1="78809" x2="13542" y2="78809"/>
                        <a14:foregroundMark x1="14909" y1="84131" x2="14909" y2="84131"/>
                        <a14:foregroundMark x1="22982" y1="80420" x2="22982" y2="80420"/>
                        <a14:foregroundMark x1="14844" y1="85352" x2="14844" y2="85352"/>
                        <a14:foregroundMark x1="31641" y1="76855" x2="31641" y2="76855"/>
                        <a14:foregroundMark x1="38737" y1="73535" x2="38737" y2="73535"/>
                        <a14:foregroundMark x1="44141" y1="70410" x2="44141" y2="70410"/>
                        <a14:foregroundMark x1="50716" y1="68604" x2="50716" y2="68604"/>
                        <a14:foregroundMark x1="44987" y1="70801" x2="44987" y2="70801"/>
                        <a14:foregroundMark x1="56576" y1="71094" x2="56576" y2="71094"/>
                        <a14:foregroundMark x1="63086" y1="73682" x2="63086" y2="73682"/>
                        <a14:foregroundMark x1="71419" y1="77100" x2="71419" y2="77100"/>
                        <a14:foregroundMark x1="80469" y1="81152" x2="80469" y2="81152"/>
                        <a14:foregroundMark x1="83919" y1="79834" x2="83919" y2="79834"/>
                        <a14:foregroundMark x1="84505" y1="79053" x2="84505" y2="79053"/>
                        <a14:foregroundMark x1="86068" y1="72412" x2="86068" y2="72412"/>
                        <a14:foregroundMark x1="87500" y1="65479" x2="87500" y2="65479"/>
                        <a14:foregroundMark x1="90299" y1="54443" x2="90299" y2="54443"/>
                        <a14:foregroundMark x1="88672" y1="40039" x2="88672" y2="40039"/>
                        <a14:foregroundMark x1="93359" y1="40625" x2="93359" y2="40625"/>
                        <a14:foregroundMark x1="86979" y1="35693" x2="86979" y2="35693"/>
                        <a14:foregroundMark x1="41471" y1="33447" x2="41471" y2="33447"/>
                        <a14:foregroundMark x1="10742" y1="64941" x2="10742" y2="64941"/>
                      </a14:backgroundRemoval>
                    </a14:imgEffect>
                  </a14:imgLayer>
                </a14:imgProps>
              </a:ext>
              <a:ext uri="{28A0092B-C50C-407E-A947-70E740481C1C}">
                <a14:useLocalDpi xmlns:a14="http://schemas.microsoft.com/office/drawing/2010/main" val="0"/>
              </a:ext>
            </a:extLst>
          </a:blip>
          <a:srcRect/>
          <a:stretch>
            <a:fillRect/>
          </a:stretch>
        </p:blipFill>
        <p:spPr bwMode="auto">
          <a:xfrm>
            <a:off x="417420" y="-571500"/>
            <a:ext cx="7315198" cy="9753597"/>
          </a:xfrm>
          <a:prstGeom prst="rect">
            <a:avLst/>
          </a:prstGeom>
          <a:noFill/>
          <a:extLst>
            <a:ext uri="{909E8E84-426E-40DD-AFC4-6F175D3DCCD1}">
              <a14:hiddenFill xmlns:a14="http://schemas.microsoft.com/office/drawing/2010/main">
                <a:solidFill>
                  <a:srgbClr val="FFFFFF"/>
                </a:solidFill>
              </a14:hiddenFill>
            </a:ext>
          </a:extLst>
        </p:spPr>
      </p:pic>
      <p:grpSp>
        <p:nvGrpSpPr>
          <p:cNvPr id="37" name="Group 36">
            <a:extLst>
              <a:ext uri="{FF2B5EF4-FFF2-40B4-BE49-F238E27FC236}">
                <a16:creationId xmlns:a16="http://schemas.microsoft.com/office/drawing/2014/main" id="{BA2C16AE-9868-4AFF-D061-AFD4EE216C24}"/>
              </a:ext>
            </a:extLst>
          </p:cNvPr>
          <p:cNvGrpSpPr/>
          <p:nvPr/>
        </p:nvGrpSpPr>
        <p:grpSpPr>
          <a:xfrm>
            <a:off x="1924050" y="3276601"/>
            <a:ext cx="4593590" cy="3600381"/>
            <a:chOff x="1924050" y="3124201"/>
            <a:chExt cx="4593590" cy="3600381"/>
          </a:xfrm>
          <a:solidFill>
            <a:srgbClr val="FFFF00"/>
          </a:solidFill>
        </p:grpSpPr>
        <p:sp>
          <p:nvSpPr>
            <p:cNvPr id="17" name="Oval 16">
              <a:extLst>
                <a:ext uri="{FF2B5EF4-FFF2-40B4-BE49-F238E27FC236}">
                  <a16:creationId xmlns:a16="http://schemas.microsoft.com/office/drawing/2014/main" id="{8F63BD01-14C5-C6CF-FB5D-7CF258BEB1B8}"/>
                </a:ext>
              </a:extLst>
            </p:cNvPr>
            <p:cNvSpPr/>
            <p:nvPr/>
          </p:nvSpPr>
          <p:spPr>
            <a:xfrm>
              <a:off x="3505200" y="59944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EC4CFC8B-045D-C23A-4CD8-984D7963CA14}"/>
                </a:ext>
              </a:extLst>
            </p:cNvPr>
            <p:cNvSpPr/>
            <p:nvPr/>
          </p:nvSpPr>
          <p:spPr>
            <a:xfrm>
              <a:off x="2468049" y="6648382"/>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43790834-795B-C05A-172D-FAB59A8BE40F}"/>
                </a:ext>
              </a:extLst>
            </p:cNvPr>
            <p:cNvSpPr/>
            <p:nvPr/>
          </p:nvSpPr>
          <p:spPr>
            <a:xfrm>
              <a:off x="3232150" y="56007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B4363F5E-6F98-B732-B108-86625130D966}"/>
                </a:ext>
              </a:extLst>
            </p:cNvPr>
            <p:cNvSpPr/>
            <p:nvPr/>
          </p:nvSpPr>
          <p:spPr>
            <a:xfrm>
              <a:off x="2924175" y="51435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121BBA00-EE3F-0FE3-1171-26D35B94CF56}"/>
                </a:ext>
              </a:extLst>
            </p:cNvPr>
            <p:cNvSpPr/>
            <p:nvPr/>
          </p:nvSpPr>
          <p:spPr>
            <a:xfrm>
              <a:off x="2314575" y="5413375"/>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D86D0FF1-4093-51E6-7A05-427C623CF2AE}"/>
                </a:ext>
              </a:extLst>
            </p:cNvPr>
            <p:cNvSpPr/>
            <p:nvPr/>
          </p:nvSpPr>
          <p:spPr>
            <a:xfrm>
              <a:off x="3692525" y="4485422"/>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1BB7E01A-DF69-4BF5-78A0-1D363EC5FEB4}"/>
                </a:ext>
              </a:extLst>
            </p:cNvPr>
            <p:cNvSpPr/>
            <p:nvPr/>
          </p:nvSpPr>
          <p:spPr>
            <a:xfrm>
              <a:off x="3381375" y="36449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AB10686E-F777-C1C2-28E7-63D0A0F0B453}"/>
                </a:ext>
              </a:extLst>
            </p:cNvPr>
            <p:cNvSpPr/>
            <p:nvPr/>
          </p:nvSpPr>
          <p:spPr>
            <a:xfrm>
              <a:off x="2417249" y="3124201"/>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0EF4F98-2B97-BBCA-1C12-81F19BE786C1}"/>
                </a:ext>
              </a:extLst>
            </p:cNvPr>
            <p:cNvSpPr/>
            <p:nvPr/>
          </p:nvSpPr>
          <p:spPr>
            <a:xfrm>
              <a:off x="1924050" y="522605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A9DB9013-AE54-6B8B-D919-7EA181F13B9F}"/>
                </a:ext>
              </a:extLst>
            </p:cNvPr>
            <p:cNvSpPr/>
            <p:nvPr/>
          </p:nvSpPr>
          <p:spPr>
            <a:xfrm>
              <a:off x="2171700" y="4003248"/>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0EC282C7-CF5A-24DE-176E-E3E793ED017E}"/>
                </a:ext>
              </a:extLst>
            </p:cNvPr>
            <p:cNvSpPr/>
            <p:nvPr/>
          </p:nvSpPr>
          <p:spPr>
            <a:xfrm>
              <a:off x="4419600" y="596857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EB923DC2-D9C4-AB56-F097-B3F215571D9C}"/>
                </a:ext>
              </a:extLst>
            </p:cNvPr>
            <p:cNvSpPr/>
            <p:nvPr/>
          </p:nvSpPr>
          <p:spPr>
            <a:xfrm>
              <a:off x="5486400" y="654685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3B390DD5-9D0F-3EF5-71EF-F447C3C956CE}"/>
                </a:ext>
              </a:extLst>
            </p:cNvPr>
            <p:cNvSpPr/>
            <p:nvPr/>
          </p:nvSpPr>
          <p:spPr>
            <a:xfrm>
              <a:off x="5200650" y="6118225"/>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1B3AD9C6-5DF8-C04B-A289-7BA887AD807B}"/>
                </a:ext>
              </a:extLst>
            </p:cNvPr>
            <p:cNvSpPr/>
            <p:nvPr/>
          </p:nvSpPr>
          <p:spPr>
            <a:xfrm>
              <a:off x="4660900" y="5549901"/>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A3A5DE63-303B-A097-46C6-2D963BA4D472}"/>
                </a:ext>
              </a:extLst>
            </p:cNvPr>
            <p:cNvSpPr/>
            <p:nvPr/>
          </p:nvSpPr>
          <p:spPr>
            <a:xfrm>
              <a:off x="5568950" y="53086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F99928A2-6A7F-1B82-2815-D624729ECD1D}"/>
                </a:ext>
              </a:extLst>
            </p:cNvPr>
            <p:cNvSpPr/>
            <p:nvPr/>
          </p:nvSpPr>
          <p:spPr>
            <a:xfrm>
              <a:off x="4965700" y="4755297"/>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7CA3C14B-961E-8A01-C45E-E4B23E2D6DB9}"/>
                </a:ext>
              </a:extLst>
            </p:cNvPr>
            <p:cNvSpPr/>
            <p:nvPr/>
          </p:nvSpPr>
          <p:spPr>
            <a:xfrm>
              <a:off x="4413250" y="4264451"/>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607E0025-4481-B73B-AFD8-ACF2AE72BEE1}"/>
                </a:ext>
              </a:extLst>
            </p:cNvPr>
            <p:cNvSpPr/>
            <p:nvPr/>
          </p:nvSpPr>
          <p:spPr>
            <a:xfrm>
              <a:off x="5715000" y="3517473"/>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FC08654E-DA3C-40B9-2628-AAFD4643F10B}"/>
                </a:ext>
              </a:extLst>
            </p:cNvPr>
            <p:cNvSpPr/>
            <p:nvPr/>
          </p:nvSpPr>
          <p:spPr>
            <a:xfrm>
              <a:off x="4140200" y="3882172"/>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45B18DDA-F0B4-55F8-D038-71727F4B9745}"/>
                </a:ext>
              </a:extLst>
            </p:cNvPr>
            <p:cNvSpPr/>
            <p:nvPr/>
          </p:nvSpPr>
          <p:spPr>
            <a:xfrm>
              <a:off x="6441440" y="4109718"/>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TextBox 5">
            <a:extLst>
              <a:ext uri="{FF2B5EF4-FFF2-40B4-BE49-F238E27FC236}">
                <a16:creationId xmlns:a16="http://schemas.microsoft.com/office/drawing/2014/main" id="{1C139C71-43D8-DA15-F46A-8598CDF1F78A}"/>
              </a:ext>
            </a:extLst>
          </p:cNvPr>
          <p:cNvSpPr txBox="1"/>
          <p:nvPr/>
        </p:nvSpPr>
        <p:spPr>
          <a:xfrm>
            <a:off x="7848600" y="2140555"/>
            <a:ext cx="5105400" cy="7422545"/>
          </a:xfrm>
          <a:prstGeom prst="rect">
            <a:avLst/>
          </a:prstGeom>
          <a:noFill/>
        </p:spPr>
        <p:txBody>
          <a:bodyPr wrap="square" rtlCol="0">
            <a:spAutoFit/>
          </a:bodyPr>
          <a:lstStyle/>
          <a:p>
            <a:pPr algn="just">
              <a:lnSpc>
                <a:spcPct val="150000"/>
              </a:lnSpc>
            </a:pPr>
            <a:r>
              <a:rPr lang="en-US" sz="2000" dirty="0">
                <a:latin typeface="Aileron Regular" panose="020B0604020202020204" charset="0"/>
              </a:rPr>
              <a:t>A checkered grid of </a:t>
            </a:r>
            <a:r>
              <a:rPr lang="en-US" sz="2000" dirty="0">
                <a:highlight>
                  <a:srgbClr val="FFFF00"/>
                </a:highlight>
                <a:latin typeface="Aileron Regular" panose="020B0604020202020204" charset="0"/>
              </a:rPr>
              <a:t>uniform square size</a:t>
            </a:r>
            <a:r>
              <a:rPr lang="en-US" sz="2000" dirty="0">
                <a:latin typeface="Aileron Regular" panose="020B0604020202020204" charset="0"/>
              </a:rPr>
              <a:t> was made using a folder, and the panels were positioned at a </a:t>
            </a:r>
            <a:r>
              <a:rPr lang="en-US" sz="2000" dirty="0">
                <a:highlight>
                  <a:srgbClr val="FFFF00"/>
                </a:highlight>
                <a:latin typeface="Aileron Regular" panose="020B0604020202020204" charset="0"/>
              </a:rPr>
              <a:t>right angle</a:t>
            </a:r>
            <a:r>
              <a:rPr lang="en-US" sz="2000" dirty="0">
                <a:latin typeface="Aileron Regular" panose="020B0604020202020204" charset="0"/>
              </a:rPr>
              <a:t>. </a:t>
            </a:r>
          </a:p>
          <a:p>
            <a:pPr algn="just">
              <a:lnSpc>
                <a:spcPct val="150000"/>
              </a:lnSpc>
            </a:pPr>
            <a:endParaRPr lang="en-US" sz="2000" dirty="0">
              <a:latin typeface="Aileron Regular" panose="020B0604020202020204" charset="0"/>
            </a:endParaRPr>
          </a:p>
          <a:p>
            <a:pPr algn="just">
              <a:lnSpc>
                <a:spcPct val="150000"/>
              </a:lnSpc>
            </a:pPr>
            <a:r>
              <a:rPr lang="en-US" sz="2000" dirty="0">
                <a:latin typeface="Aileron Regular" panose="020B0604020202020204" charset="0"/>
              </a:rPr>
              <a:t>20 points that are represented by yellow dots were </a:t>
            </a:r>
            <a:r>
              <a:rPr lang="en-US" sz="2000" dirty="0">
                <a:highlight>
                  <a:srgbClr val="FFFF00"/>
                </a:highlight>
                <a:latin typeface="Aileron Regular" panose="020B0604020202020204" charset="0"/>
              </a:rPr>
              <a:t>randomly chosen</a:t>
            </a:r>
            <a:r>
              <a:rPr lang="en-US" sz="2000" dirty="0">
                <a:latin typeface="Aileron Regular" panose="020B0604020202020204" charset="0"/>
              </a:rPr>
              <a:t> on the grid to represent the real-world coordinates and using the transformation matrices and relations, the corresponding </a:t>
            </a:r>
            <a:r>
              <a:rPr lang="en-US" sz="2000" dirty="0">
                <a:highlight>
                  <a:srgbClr val="FFFF00"/>
                </a:highlight>
                <a:latin typeface="Aileron Regular" panose="020B0604020202020204" charset="0"/>
              </a:rPr>
              <a:t>image coordinates</a:t>
            </a:r>
            <a:r>
              <a:rPr lang="en-US" sz="2000" dirty="0">
                <a:latin typeface="Aileron Regular" panose="020B0604020202020204" charset="0"/>
              </a:rPr>
              <a:t> were predicted. </a:t>
            </a:r>
          </a:p>
          <a:p>
            <a:pPr algn="just">
              <a:lnSpc>
                <a:spcPct val="150000"/>
              </a:lnSpc>
            </a:pPr>
            <a:endParaRPr lang="en-US" sz="2000" dirty="0">
              <a:latin typeface="Aileron Regular" panose="020B0604020202020204" charset="0"/>
            </a:endParaRPr>
          </a:p>
          <a:p>
            <a:pPr algn="just">
              <a:lnSpc>
                <a:spcPct val="150000"/>
              </a:lnSpc>
            </a:pPr>
            <a:r>
              <a:rPr lang="en-US" sz="2000" dirty="0">
                <a:latin typeface="Aileron Regular" panose="020B0604020202020204" charset="0"/>
              </a:rPr>
              <a:t>The dots were positioned in the </a:t>
            </a:r>
            <a:r>
              <a:rPr lang="en-US" sz="2000" dirty="0">
                <a:highlight>
                  <a:srgbClr val="FFFF00"/>
                </a:highlight>
                <a:latin typeface="Aileron Regular" panose="020B0604020202020204" charset="0"/>
              </a:rPr>
              <a:t>global coordinate basis</a:t>
            </a:r>
            <a:r>
              <a:rPr lang="en-US" sz="2000" dirty="0">
                <a:latin typeface="Aileron Regular" panose="020B0604020202020204" charset="0"/>
              </a:rPr>
              <a:t>                         with the origin at the bottom-most intersection of the panels. Hence, the need to make sure that they are at 90 degrees angle!</a:t>
            </a:r>
          </a:p>
        </p:txBody>
      </p:sp>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7026091"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EXPERIMENTAL SETUP</a:t>
            </a:r>
          </a:p>
        </p:txBody>
      </p:sp>
      <p:sp>
        <p:nvSpPr>
          <p:cNvPr id="12" name="TextBox 11">
            <a:extLst>
              <a:ext uri="{FF2B5EF4-FFF2-40B4-BE49-F238E27FC236}">
                <a16:creationId xmlns:a16="http://schemas.microsoft.com/office/drawing/2014/main" id="{A03D9DDB-0911-CCC6-289E-FE03CE9C7E57}"/>
              </a:ext>
            </a:extLst>
          </p:cNvPr>
          <p:cNvSpPr txBox="1"/>
          <p:nvPr/>
        </p:nvSpPr>
        <p:spPr>
          <a:xfrm>
            <a:off x="1065119" y="8267700"/>
            <a:ext cx="6019800" cy="1155188"/>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1. The Tsai grid used in the activity. The grid was used as the calibration board characterized by its uniform black and white squares of size 0.75 inches.   </a:t>
            </a:r>
          </a:p>
        </p:txBody>
      </p:sp>
      <p:grpSp>
        <p:nvGrpSpPr>
          <p:cNvPr id="4" name="Group 3">
            <a:extLst>
              <a:ext uri="{FF2B5EF4-FFF2-40B4-BE49-F238E27FC236}">
                <a16:creationId xmlns:a16="http://schemas.microsoft.com/office/drawing/2014/main" id="{82BF88B1-B26A-1027-A8AF-12372CE8F625}"/>
              </a:ext>
            </a:extLst>
          </p:cNvPr>
          <p:cNvGrpSpPr/>
          <p:nvPr/>
        </p:nvGrpSpPr>
        <p:grpSpPr>
          <a:xfrm>
            <a:off x="685800" y="463800"/>
            <a:ext cx="12420600" cy="412500"/>
            <a:chOff x="685800" y="463800"/>
            <a:chExt cx="12420600" cy="412500"/>
          </a:xfrm>
        </p:grpSpPr>
        <p:cxnSp>
          <p:nvCxnSpPr>
            <p:cNvPr id="5" name="Straight Connector 4">
              <a:extLst>
                <a:ext uri="{FF2B5EF4-FFF2-40B4-BE49-F238E27FC236}">
                  <a16:creationId xmlns:a16="http://schemas.microsoft.com/office/drawing/2014/main" id="{C00FC9EF-45A2-728B-715B-E95FAE47443D}"/>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FB35B14-C1D3-993A-013E-163D9D04F3FB}"/>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5" name="TextBox 14">
              <a:extLst>
                <a:ext uri="{FF2B5EF4-FFF2-40B4-BE49-F238E27FC236}">
                  <a16:creationId xmlns:a16="http://schemas.microsoft.com/office/drawing/2014/main" id="{7CE0436D-8D2B-4AF0-344E-2442918238B6}"/>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cxnSp>
        <p:nvCxnSpPr>
          <p:cNvPr id="39" name="Straight Arrow Connector 38">
            <a:extLst>
              <a:ext uri="{FF2B5EF4-FFF2-40B4-BE49-F238E27FC236}">
                <a16:creationId xmlns:a16="http://schemas.microsoft.com/office/drawing/2014/main" id="{54D2A9D6-B131-EF8B-C896-AF1C7C0AFC72}"/>
              </a:ext>
            </a:extLst>
          </p:cNvPr>
          <p:cNvCxnSpPr>
            <a:cxnSpLocks/>
          </p:cNvCxnSpPr>
          <p:nvPr/>
        </p:nvCxnSpPr>
        <p:spPr>
          <a:xfrm flipH="1" flipV="1">
            <a:off x="3886200" y="2164494"/>
            <a:ext cx="95682" cy="402886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F1629477-5273-7BB9-B65E-2069CCCA125E}"/>
              </a:ext>
            </a:extLst>
          </p:cNvPr>
          <p:cNvCxnSpPr>
            <a:cxnSpLocks/>
          </p:cNvCxnSpPr>
          <p:nvPr/>
        </p:nvCxnSpPr>
        <p:spPr>
          <a:xfrm flipH="1">
            <a:off x="1182782" y="6177697"/>
            <a:ext cx="2799100" cy="181102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760A7B93-6E07-DA28-CB0E-D2AA2D594B3C}"/>
              </a:ext>
            </a:extLst>
          </p:cNvPr>
          <p:cNvCxnSpPr>
            <a:cxnSpLocks/>
          </p:cNvCxnSpPr>
          <p:nvPr/>
        </p:nvCxnSpPr>
        <p:spPr>
          <a:xfrm>
            <a:off x="3981882" y="6185109"/>
            <a:ext cx="2926685" cy="163617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028" name="Picture 4">
            <a:extLst>
              <a:ext uri="{FF2B5EF4-FFF2-40B4-BE49-F238E27FC236}">
                <a16:creationId xmlns:a16="http://schemas.microsoft.com/office/drawing/2014/main" id="{68FCB624-FDC4-91A4-3263-6ADBB756389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00225" y="7817054"/>
            <a:ext cx="323850" cy="27622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13DC0619-DB50-BA1F-D03E-E58B58B88C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43600" y="7723716"/>
            <a:ext cx="257175" cy="27622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61B607E5-70D4-2F4F-AB7C-903EC061918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059453" y="2185988"/>
            <a:ext cx="276225" cy="27622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81FAFF4A-9026-BB15-93E5-6B40B535550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877925" y="7774085"/>
            <a:ext cx="1285875" cy="285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4797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5069593"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METHODOLOGY</a:t>
            </a:r>
          </a:p>
        </p:txBody>
      </p:sp>
      <p:grpSp>
        <p:nvGrpSpPr>
          <p:cNvPr id="4" name="Group 3">
            <a:extLst>
              <a:ext uri="{FF2B5EF4-FFF2-40B4-BE49-F238E27FC236}">
                <a16:creationId xmlns:a16="http://schemas.microsoft.com/office/drawing/2014/main" id="{82BF88B1-B26A-1027-A8AF-12372CE8F625}"/>
              </a:ext>
            </a:extLst>
          </p:cNvPr>
          <p:cNvGrpSpPr/>
          <p:nvPr/>
        </p:nvGrpSpPr>
        <p:grpSpPr>
          <a:xfrm>
            <a:off x="685800" y="463800"/>
            <a:ext cx="12420600" cy="412500"/>
            <a:chOff x="685800" y="463800"/>
            <a:chExt cx="12420600" cy="412500"/>
          </a:xfrm>
        </p:grpSpPr>
        <p:cxnSp>
          <p:nvCxnSpPr>
            <p:cNvPr id="5" name="Straight Connector 4">
              <a:extLst>
                <a:ext uri="{FF2B5EF4-FFF2-40B4-BE49-F238E27FC236}">
                  <a16:creationId xmlns:a16="http://schemas.microsoft.com/office/drawing/2014/main" id="{C00FC9EF-45A2-728B-715B-E95FAE47443D}"/>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FB35B14-C1D3-993A-013E-163D9D04F3FB}"/>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5" name="TextBox 14">
              <a:extLst>
                <a:ext uri="{FF2B5EF4-FFF2-40B4-BE49-F238E27FC236}">
                  <a16:creationId xmlns:a16="http://schemas.microsoft.com/office/drawing/2014/main" id="{7CE0436D-8D2B-4AF0-344E-2442918238B6}"/>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grpSp>
        <p:nvGrpSpPr>
          <p:cNvPr id="8" name="Group 7">
            <a:extLst>
              <a:ext uri="{FF2B5EF4-FFF2-40B4-BE49-F238E27FC236}">
                <a16:creationId xmlns:a16="http://schemas.microsoft.com/office/drawing/2014/main" id="{3F9175F0-DB83-F58F-626A-558C5D73C1EC}"/>
              </a:ext>
            </a:extLst>
          </p:cNvPr>
          <p:cNvGrpSpPr/>
          <p:nvPr/>
        </p:nvGrpSpPr>
        <p:grpSpPr>
          <a:xfrm>
            <a:off x="762000" y="1866900"/>
            <a:ext cx="12192000" cy="2133600"/>
            <a:chOff x="762000" y="2095500"/>
            <a:chExt cx="12192000" cy="2133600"/>
          </a:xfrm>
        </p:grpSpPr>
        <p:sp>
          <p:nvSpPr>
            <p:cNvPr id="3" name="Rectangle 2">
              <a:extLst>
                <a:ext uri="{FF2B5EF4-FFF2-40B4-BE49-F238E27FC236}">
                  <a16:creationId xmlns:a16="http://schemas.microsoft.com/office/drawing/2014/main" id="{EA3FFB78-688B-F516-0DD0-9FA73E033B61}"/>
                </a:ext>
              </a:extLst>
            </p:cNvPr>
            <p:cNvSpPr/>
            <p:nvPr/>
          </p:nvSpPr>
          <p:spPr>
            <a:xfrm>
              <a:off x="1981200" y="2583607"/>
              <a:ext cx="10972800" cy="1645493"/>
            </a:xfrm>
            <a:prstGeom prst="rect">
              <a:avLst/>
            </a:prstGeom>
            <a:noFill/>
            <a:ln>
              <a:solidFill>
                <a:schemeClr val="tx1">
                  <a:lumMod val="85000"/>
                  <a:lumOff val="1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9FE9D92A-A2D1-867F-EF72-FE7DEDF6C3E8}"/>
                </a:ext>
              </a:extLst>
            </p:cNvPr>
            <p:cNvSpPr txBox="1"/>
            <p:nvPr/>
          </p:nvSpPr>
          <p:spPr>
            <a:xfrm>
              <a:off x="762000" y="2095500"/>
              <a:ext cx="914400" cy="2037481"/>
            </a:xfrm>
            <a:prstGeom prst="rect">
              <a:avLst/>
            </a:prstGeom>
            <a:noFill/>
          </p:spPr>
          <p:txBody>
            <a:bodyPr wrap="square" rtlCol="0">
              <a:spAutoFit/>
            </a:bodyPr>
            <a:lstStyle/>
            <a:p>
              <a:pPr algn="ctr">
                <a:lnSpc>
                  <a:spcPct val="150000"/>
                </a:lnSpc>
              </a:pPr>
              <a:r>
                <a:rPr lang="en-US" sz="9600" dirty="0">
                  <a:solidFill>
                    <a:schemeClr val="tx1">
                      <a:lumMod val="85000"/>
                      <a:lumOff val="15000"/>
                    </a:schemeClr>
                  </a:solidFill>
                  <a:latin typeface="Aileron Heavy" panose="00000A00000000000000" pitchFamily="50" charset="0"/>
                </a:rPr>
                <a:t>1</a:t>
              </a:r>
            </a:p>
          </p:txBody>
        </p:sp>
        <p:sp>
          <p:nvSpPr>
            <p:cNvPr id="6" name="TextBox 5">
              <a:extLst>
                <a:ext uri="{FF2B5EF4-FFF2-40B4-BE49-F238E27FC236}">
                  <a16:creationId xmlns:a16="http://schemas.microsoft.com/office/drawing/2014/main" id="{1C139C71-43D8-DA15-F46A-8598CDF1F78A}"/>
                </a:ext>
              </a:extLst>
            </p:cNvPr>
            <p:cNvSpPr txBox="1"/>
            <p:nvPr/>
          </p:nvSpPr>
          <p:spPr>
            <a:xfrm>
              <a:off x="2133600" y="2628900"/>
              <a:ext cx="10668000" cy="1420902"/>
            </a:xfrm>
            <a:prstGeom prst="rect">
              <a:avLst/>
            </a:prstGeom>
            <a:noFill/>
          </p:spPr>
          <p:txBody>
            <a:bodyPr wrap="square" rtlCol="0">
              <a:spAutoFit/>
            </a:bodyPr>
            <a:lstStyle/>
            <a:p>
              <a:pPr algn="just">
                <a:lnSpc>
                  <a:spcPct val="150000"/>
                </a:lnSpc>
              </a:pPr>
              <a:r>
                <a:rPr lang="en-US" sz="2000" dirty="0">
                  <a:latin typeface="Aileron Heavy" panose="00000A00000000000000" pitchFamily="50" charset="0"/>
                </a:rPr>
                <a:t>Preparation of data.</a:t>
              </a:r>
              <a:r>
                <a:rPr lang="en-US" sz="2000" dirty="0">
                  <a:latin typeface="Aileron Regular" panose="020B0604020202020204" charset="0"/>
                </a:rPr>
                <a:t> Take a picture of the Tsai grid that will be used for calibrating the camera. In this activity, a </a:t>
              </a:r>
              <a:r>
                <a:rPr lang="en-US" sz="2000" dirty="0">
                  <a:highlight>
                    <a:srgbClr val="FFFF00"/>
                  </a:highlight>
                  <a:latin typeface="Aileron Regular" panose="020B0604020202020204" charset="0"/>
                </a:rPr>
                <a:t>phone camera</a:t>
              </a:r>
              <a:r>
                <a:rPr lang="en-US" sz="2000" dirty="0">
                  <a:latin typeface="Aileron Regular" panose="020B0604020202020204" charset="0"/>
                </a:rPr>
                <a:t> from Samsung model was used. The panels were positioned at a </a:t>
              </a:r>
              <a:r>
                <a:rPr lang="en-US" sz="2000" dirty="0">
                  <a:highlight>
                    <a:srgbClr val="FFFF00"/>
                  </a:highlight>
                  <a:latin typeface="Aileron Regular" panose="020B0604020202020204" charset="0"/>
                </a:rPr>
                <a:t>right angle</a:t>
              </a:r>
              <a:r>
                <a:rPr lang="en-US" sz="2000" dirty="0">
                  <a:latin typeface="Aileron Regular" panose="020B0604020202020204" charset="0"/>
                </a:rPr>
                <a:t> as it will serve as the basis for the </a:t>
              </a:r>
              <a:r>
                <a:rPr lang="en-US" sz="2000" dirty="0">
                  <a:highlight>
                    <a:srgbClr val="FFFF00"/>
                  </a:highlight>
                  <a:latin typeface="Aileron Regular" panose="020B0604020202020204" charset="0"/>
                </a:rPr>
                <a:t>global coordinates</a:t>
              </a:r>
              <a:r>
                <a:rPr lang="en-US" sz="2000" dirty="0">
                  <a:latin typeface="Aileron Regular" panose="020B0604020202020204" charset="0"/>
                </a:rPr>
                <a:t>.</a:t>
              </a:r>
            </a:p>
          </p:txBody>
        </p:sp>
      </p:grpSp>
      <p:grpSp>
        <p:nvGrpSpPr>
          <p:cNvPr id="9" name="Group 8">
            <a:extLst>
              <a:ext uri="{FF2B5EF4-FFF2-40B4-BE49-F238E27FC236}">
                <a16:creationId xmlns:a16="http://schemas.microsoft.com/office/drawing/2014/main" id="{F01D8FAA-94F9-54B5-83FF-BBF1A36AB7E4}"/>
              </a:ext>
            </a:extLst>
          </p:cNvPr>
          <p:cNvGrpSpPr/>
          <p:nvPr/>
        </p:nvGrpSpPr>
        <p:grpSpPr>
          <a:xfrm>
            <a:off x="762000" y="3848100"/>
            <a:ext cx="12192000" cy="2133600"/>
            <a:chOff x="762000" y="2095500"/>
            <a:chExt cx="12192000" cy="2133600"/>
          </a:xfrm>
        </p:grpSpPr>
        <p:sp>
          <p:nvSpPr>
            <p:cNvPr id="10" name="Rectangle 9">
              <a:extLst>
                <a:ext uri="{FF2B5EF4-FFF2-40B4-BE49-F238E27FC236}">
                  <a16:creationId xmlns:a16="http://schemas.microsoft.com/office/drawing/2014/main" id="{29DD0BC7-B05B-6F72-23DA-FD0AA5B3FEF9}"/>
                </a:ext>
              </a:extLst>
            </p:cNvPr>
            <p:cNvSpPr/>
            <p:nvPr/>
          </p:nvSpPr>
          <p:spPr>
            <a:xfrm>
              <a:off x="1981200" y="2583607"/>
              <a:ext cx="10972800" cy="1645493"/>
            </a:xfrm>
            <a:prstGeom prst="rect">
              <a:avLst/>
            </a:prstGeom>
            <a:solidFill>
              <a:schemeClr val="tx1">
                <a:lumMod val="85000"/>
                <a:lumOff val="1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3BEFA7A-9713-3A07-F5A9-238C4F738F5A}"/>
                </a:ext>
              </a:extLst>
            </p:cNvPr>
            <p:cNvSpPr txBox="1"/>
            <p:nvPr/>
          </p:nvSpPr>
          <p:spPr>
            <a:xfrm>
              <a:off x="762000" y="2095500"/>
              <a:ext cx="914400" cy="2037481"/>
            </a:xfrm>
            <a:prstGeom prst="rect">
              <a:avLst/>
            </a:prstGeom>
            <a:noFill/>
          </p:spPr>
          <p:txBody>
            <a:bodyPr wrap="square" rtlCol="0">
              <a:spAutoFit/>
            </a:bodyPr>
            <a:lstStyle/>
            <a:p>
              <a:pPr algn="ctr">
                <a:lnSpc>
                  <a:spcPct val="150000"/>
                </a:lnSpc>
              </a:pPr>
              <a:r>
                <a:rPr lang="en-US" sz="9600" dirty="0">
                  <a:solidFill>
                    <a:schemeClr val="tx1">
                      <a:lumMod val="85000"/>
                      <a:lumOff val="15000"/>
                    </a:schemeClr>
                  </a:solidFill>
                  <a:latin typeface="Aileron Heavy" panose="00000A00000000000000" pitchFamily="50" charset="0"/>
                </a:rPr>
                <a:t>2</a:t>
              </a:r>
            </a:p>
          </p:txBody>
        </p:sp>
        <p:sp>
          <p:nvSpPr>
            <p:cNvPr id="13" name="TextBox 12">
              <a:extLst>
                <a:ext uri="{FF2B5EF4-FFF2-40B4-BE49-F238E27FC236}">
                  <a16:creationId xmlns:a16="http://schemas.microsoft.com/office/drawing/2014/main" id="{38FB1C40-0CC9-054E-081A-EA5F078C4031}"/>
                </a:ext>
              </a:extLst>
            </p:cNvPr>
            <p:cNvSpPr txBox="1"/>
            <p:nvPr/>
          </p:nvSpPr>
          <p:spPr>
            <a:xfrm>
              <a:off x="2133600" y="2628900"/>
              <a:ext cx="10668000" cy="1420902"/>
            </a:xfrm>
            <a:prstGeom prst="rect">
              <a:avLst/>
            </a:prstGeom>
            <a:noFill/>
          </p:spPr>
          <p:txBody>
            <a:bodyPr wrap="square" rtlCol="0">
              <a:spAutoFit/>
            </a:bodyPr>
            <a:lstStyle/>
            <a:p>
              <a:pPr algn="just">
                <a:lnSpc>
                  <a:spcPct val="150000"/>
                </a:lnSpc>
              </a:pPr>
              <a:r>
                <a:rPr lang="en-US" sz="2000" dirty="0">
                  <a:solidFill>
                    <a:srgbClr val="FFFFFF"/>
                  </a:solidFill>
                  <a:latin typeface="Aileron Heavy" panose="00000A00000000000000" pitchFamily="50" charset="0"/>
                </a:rPr>
                <a:t>Analysis of data.</a:t>
              </a:r>
              <a:r>
                <a:rPr lang="en-US" sz="2000" dirty="0">
                  <a:solidFill>
                    <a:srgbClr val="FFFFFF"/>
                  </a:solidFill>
                  <a:latin typeface="Aileron Regular" panose="020B0604020202020204" charset="0"/>
                </a:rPr>
                <a:t> </a:t>
              </a:r>
              <a:r>
                <a:rPr lang="en-US" sz="2000" dirty="0">
                  <a:solidFill>
                    <a:srgbClr val="FFFFFF"/>
                  </a:solidFill>
                  <a:highlight>
                    <a:srgbClr val="808000"/>
                  </a:highlight>
                  <a:latin typeface="Aileron Regular" panose="020B0604020202020204" charset="0"/>
                </a:rPr>
                <a:t>Microsoft Paint</a:t>
              </a:r>
              <a:r>
                <a:rPr lang="en-US" sz="2000" dirty="0">
                  <a:solidFill>
                    <a:srgbClr val="FFFFFF"/>
                  </a:solidFill>
                  <a:latin typeface="Aileron Regular" panose="020B0604020202020204" charset="0"/>
                </a:rPr>
                <a:t> software was used to track and record the corresponding pixel or </a:t>
              </a:r>
              <a:r>
                <a:rPr lang="en-US" sz="2000" dirty="0">
                  <a:solidFill>
                    <a:srgbClr val="FFFFFF"/>
                  </a:solidFill>
                  <a:highlight>
                    <a:srgbClr val="808000"/>
                  </a:highlight>
                  <a:latin typeface="Aileron Regular" panose="020B0604020202020204" charset="0"/>
                </a:rPr>
                <a:t>image coordinates</a:t>
              </a:r>
              <a:r>
                <a:rPr lang="en-US" sz="2000" dirty="0">
                  <a:solidFill>
                    <a:srgbClr val="FFFFFF"/>
                  </a:solidFill>
                  <a:latin typeface="Aileron Regular" panose="020B0604020202020204" charset="0"/>
                </a:rPr>
                <a:t> of the chosen points shown in the previous slide. 20 points were tabulated with the respective global coordinates and their image coordinates.</a:t>
              </a:r>
            </a:p>
          </p:txBody>
        </p:sp>
      </p:grpSp>
      <p:grpSp>
        <p:nvGrpSpPr>
          <p:cNvPr id="38" name="Group 37">
            <a:extLst>
              <a:ext uri="{FF2B5EF4-FFF2-40B4-BE49-F238E27FC236}">
                <a16:creationId xmlns:a16="http://schemas.microsoft.com/office/drawing/2014/main" id="{A4A9696A-3E50-2B62-B868-99D81FC2CFFE}"/>
              </a:ext>
            </a:extLst>
          </p:cNvPr>
          <p:cNvGrpSpPr/>
          <p:nvPr/>
        </p:nvGrpSpPr>
        <p:grpSpPr>
          <a:xfrm>
            <a:off x="762000" y="6259176"/>
            <a:ext cx="12192000" cy="3456324"/>
            <a:chOff x="762000" y="2583607"/>
            <a:chExt cx="12192000" cy="3456324"/>
          </a:xfrm>
        </p:grpSpPr>
        <p:sp>
          <p:nvSpPr>
            <p:cNvPr id="40" name="Rectangle 39">
              <a:extLst>
                <a:ext uri="{FF2B5EF4-FFF2-40B4-BE49-F238E27FC236}">
                  <a16:creationId xmlns:a16="http://schemas.microsoft.com/office/drawing/2014/main" id="{AF39DA07-C704-EAD3-EA26-6D992E98DABF}"/>
                </a:ext>
              </a:extLst>
            </p:cNvPr>
            <p:cNvSpPr/>
            <p:nvPr/>
          </p:nvSpPr>
          <p:spPr>
            <a:xfrm>
              <a:off x="1981200" y="2583607"/>
              <a:ext cx="10972800" cy="3456324"/>
            </a:xfrm>
            <a:prstGeom prst="rect">
              <a:avLst/>
            </a:prstGeom>
            <a:noFill/>
            <a:ln>
              <a:solidFill>
                <a:schemeClr val="tx1">
                  <a:lumMod val="65000"/>
                  <a:lumOff val="3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a:extLst>
                <a:ext uri="{FF2B5EF4-FFF2-40B4-BE49-F238E27FC236}">
                  <a16:creationId xmlns:a16="http://schemas.microsoft.com/office/drawing/2014/main" id="{2E65B1D7-7B3A-425D-D7DF-545252409578}"/>
                </a:ext>
              </a:extLst>
            </p:cNvPr>
            <p:cNvSpPr txBox="1"/>
            <p:nvPr/>
          </p:nvSpPr>
          <p:spPr>
            <a:xfrm>
              <a:off x="762000" y="2783250"/>
              <a:ext cx="914400" cy="2037481"/>
            </a:xfrm>
            <a:prstGeom prst="rect">
              <a:avLst/>
            </a:prstGeom>
            <a:noFill/>
          </p:spPr>
          <p:txBody>
            <a:bodyPr wrap="square" rtlCol="0">
              <a:spAutoFit/>
            </a:bodyPr>
            <a:lstStyle/>
            <a:p>
              <a:pPr algn="ctr">
                <a:lnSpc>
                  <a:spcPct val="150000"/>
                </a:lnSpc>
              </a:pPr>
              <a:r>
                <a:rPr lang="en-US" sz="9600" dirty="0">
                  <a:solidFill>
                    <a:schemeClr val="tx1">
                      <a:lumMod val="85000"/>
                      <a:lumOff val="15000"/>
                    </a:schemeClr>
                  </a:solidFill>
                  <a:latin typeface="Aileron Heavy" panose="00000A00000000000000" pitchFamily="50" charset="0"/>
                </a:rPr>
                <a:t>3</a:t>
              </a:r>
            </a:p>
          </p:txBody>
        </p:sp>
        <p:sp>
          <p:nvSpPr>
            <p:cNvPr id="43" name="TextBox 42">
              <a:extLst>
                <a:ext uri="{FF2B5EF4-FFF2-40B4-BE49-F238E27FC236}">
                  <a16:creationId xmlns:a16="http://schemas.microsoft.com/office/drawing/2014/main" id="{CEE711DD-95AB-BDF2-F0E2-5844B4F48700}"/>
                </a:ext>
              </a:extLst>
            </p:cNvPr>
            <p:cNvSpPr txBox="1"/>
            <p:nvPr/>
          </p:nvSpPr>
          <p:spPr>
            <a:xfrm>
              <a:off x="2133600" y="2628900"/>
              <a:ext cx="10668000" cy="2344231"/>
            </a:xfrm>
            <a:prstGeom prst="rect">
              <a:avLst/>
            </a:prstGeom>
            <a:noFill/>
          </p:spPr>
          <p:txBody>
            <a:bodyPr wrap="square" rtlCol="0">
              <a:spAutoFit/>
            </a:bodyPr>
            <a:lstStyle/>
            <a:p>
              <a:pPr algn="just">
                <a:lnSpc>
                  <a:spcPct val="150000"/>
                </a:lnSpc>
              </a:pPr>
              <a:r>
                <a:rPr lang="en-US" sz="2000" dirty="0">
                  <a:latin typeface="Aileron Heavy" panose="00000A00000000000000" pitchFamily="50" charset="0"/>
                </a:rPr>
                <a:t>Code algorithm.</a:t>
              </a:r>
              <a:r>
                <a:rPr lang="en-US" sz="2000" dirty="0">
                  <a:latin typeface="Aileron Regular" panose="020B0604020202020204" charset="0"/>
                </a:rPr>
                <a:t> The </a:t>
              </a:r>
              <a:r>
                <a:rPr lang="en-US" sz="2000" dirty="0">
                  <a:highlight>
                    <a:srgbClr val="FFFF00"/>
                  </a:highlight>
                  <a:latin typeface="Aileron Regular" panose="020B0604020202020204" charset="0"/>
                </a:rPr>
                <a:t>camera parameters</a:t>
              </a:r>
              <a:r>
                <a:rPr lang="en-US" sz="2000" dirty="0">
                  <a:latin typeface="Aileron Regular" panose="020B0604020202020204" charset="0"/>
                </a:rPr>
                <a:t> were computed from the chosen real-world points and their corresponding image points. The process was automated using </a:t>
              </a:r>
              <a:r>
                <a:rPr lang="en-US" sz="2000" dirty="0">
                  <a:highlight>
                    <a:srgbClr val="FFFF00"/>
                  </a:highlight>
                  <a:latin typeface="Aileron Regular" panose="020B0604020202020204" charset="0"/>
                </a:rPr>
                <a:t>Python</a:t>
              </a:r>
              <a:r>
                <a:rPr lang="en-US" sz="2000" dirty="0">
                  <a:latin typeface="Aileron Regular" panose="020B0604020202020204" charset="0"/>
                </a:rPr>
                <a:t> for efficiency.  We consider the equation                   where </a:t>
              </a:r>
              <a:r>
                <a:rPr lang="en-US" sz="2000" dirty="0">
                  <a:latin typeface="Aileron Heavy" panose="00000A00000000000000" pitchFamily="50" charset="0"/>
                </a:rPr>
                <a:t>Q</a:t>
              </a:r>
              <a:r>
                <a:rPr lang="en-US" sz="2000" dirty="0">
                  <a:latin typeface="Aileron Regular" panose="020B0604020202020204" charset="0"/>
                </a:rPr>
                <a:t> is a 2n by 11 matrix, </a:t>
              </a:r>
              <a:r>
                <a:rPr lang="en-US" sz="2000" dirty="0">
                  <a:latin typeface="Aileron Heavy" panose="00000A00000000000000" pitchFamily="50" charset="0"/>
                </a:rPr>
                <a:t>a</a:t>
              </a:r>
              <a:r>
                <a:rPr lang="en-US" sz="2000" dirty="0">
                  <a:latin typeface="Aileron Regular" panose="020B0604020202020204" charset="0"/>
                </a:rPr>
                <a:t> is the camera parameter, and </a:t>
              </a:r>
              <a:r>
                <a:rPr lang="en-US" sz="2000" dirty="0">
                  <a:latin typeface="Aileron Heavy" panose="00000A00000000000000" pitchFamily="50" charset="0"/>
                </a:rPr>
                <a:t>p</a:t>
              </a:r>
              <a:r>
                <a:rPr lang="en-US" sz="2000" dirty="0">
                  <a:latin typeface="Aileron Regular" panose="020B0604020202020204" charset="0"/>
                </a:rPr>
                <a:t> is the image point matrix of size 2n by 1 where </a:t>
              </a:r>
              <a:r>
                <a:rPr lang="en-US" sz="2000" dirty="0">
                  <a:latin typeface="Aileron Heavy" panose="00000A00000000000000" pitchFamily="50" charset="0"/>
                </a:rPr>
                <a:t>n</a:t>
              </a:r>
              <a:r>
                <a:rPr lang="en-US" sz="2000" dirty="0">
                  <a:latin typeface="Aileron Regular" panose="020B0604020202020204" charset="0"/>
                </a:rPr>
                <a:t> is the number of points taken from the grid. The camera parameter was quantified using the </a:t>
              </a:r>
              <a:r>
                <a:rPr lang="en-US" sz="2000" dirty="0">
                  <a:highlight>
                    <a:srgbClr val="FFFF00"/>
                  </a:highlight>
                  <a:latin typeface="Aileron Regular" panose="020B0604020202020204" charset="0"/>
                </a:rPr>
                <a:t>matrix relation</a:t>
              </a:r>
            </a:p>
          </p:txBody>
        </p:sp>
      </p:grpSp>
      <p:pic>
        <p:nvPicPr>
          <p:cNvPr id="2050" name="Picture 2">
            <a:extLst>
              <a:ext uri="{FF2B5EF4-FFF2-40B4-BE49-F238E27FC236}">
                <a16:creationId xmlns:a16="http://schemas.microsoft.com/office/drawing/2014/main" id="{85E7DBBE-F4A0-9E6B-4C93-B829D20ACC5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38925" y="7386427"/>
            <a:ext cx="828675" cy="257175"/>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49" descr="A black letter on a white background&#10;&#10;Description automatically generated">
            <a:extLst>
              <a:ext uri="{FF2B5EF4-FFF2-40B4-BE49-F238E27FC236}">
                <a16:creationId xmlns:a16="http://schemas.microsoft.com/office/drawing/2014/main" id="{AB1DFA41-0E30-8BE1-8ABF-B8DDB05B05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62599" y="8825501"/>
            <a:ext cx="3810002" cy="564124"/>
          </a:xfrm>
          <a:prstGeom prst="rect">
            <a:avLst/>
          </a:prstGeom>
        </p:spPr>
      </p:pic>
      <p:grpSp>
        <p:nvGrpSpPr>
          <p:cNvPr id="51" name="Group 50">
            <a:extLst>
              <a:ext uri="{FF2B5EF4-FFF2-40B4-BE49-F238E27FC236}">
                <a16:creationId xmlns:a16="http://schemas.microsoft.com/office/drawing/2014/main" id="{B9C97675-276A-B409-8702-A307D5D90DD7}"/>
              </a:ext>
            </a:extLst>
          </p:cNvPr>
          <p:cNvGrpSpPr/>
          <p:nvPr/>
        </p:nvGrpSpPr>
        <p:grpSpPr>
          <a:xfrm rot="5400000">
            <a:off x="11662120" y="607931"/>
            <a:ext cx="450160" cy="2133600"/>
            <a:chOff x="10981040" y="4264181"/>
            <a:chExt cx="715659" cy="3391971"/>
          </a:xfrm>
        </p:grpSpPr>
        <p:sp>
          <p:nvSpPr>
            <p:cNvPr id="52" name="Rectangle 51">
              <a:extLst>
                <a:ext uri="{FF2B5EF4-FFF2-40B4-BE49-F238E27FC236}">
                  <a16:creationId xmlns:a16="http://schemas.microsoft.com/office/drawing/2014/main" id="{02F9D739-4227-63E0-17E5-8BF0C705B1B5}"/>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0CA8CCF4-F68C-CA0C-98E7-6B818FE0AD28}"/>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CBB70933-C947-4908-B67C-5F886541ED84}"/>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51BF25AE-DCFB-280D-560F-949807F015A7}"/>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67979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8246425"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RESULTS AND DISCUSSION</a:t>
            </a:r>
          </a:p>
        </p:txBody>
      </p:sp>
      <p:grpSp>
        <p:nvGrpSpPr>
          <p:cNvPr id="4" name="Group 3">
            <a:extLst>
              <a:ext uri="{FF2B5EF4-FFF2-40B4-BE49-F238E27FC236}">
                <a16:creationId xmlns:a16="http://schemas.microsoft.com/office/drawing/2014/main" id="{82BF88B1-B26A-1027-A8AF-12372CE8F625}"/>
              </a:ext>
            </a:extLst>
          </p:cNvPr>
          <p:cNvGrpSpPr/>
          <p:nvPr/>
        </p:nvGrpSpPr>
        <p:grpSpPr>
          <a:xfrm>
            <a:off x="685800" y="463800"/>
            <a:ext cx="12420600" cy="412500"/>
            <a:chOff x="685800" y="463800"/>
            <a:chExt cx="12420600" cy="412500"/>
          </a:xfrm>
        </p:grpSpPr>
        <p:cxnSp>
          <p:nvCxnSpPr>
            <p:cNvPr id="5" name="Straight Connector 4">
              <a:extLst>
                <a:ext uri="{FF2B5EF4-FFF2-40B4-BE49-F238E27FC236}">
                  <a16:creationId xmlns:a16="http://schemas.microsoft.com/office/drawing/2014/main" id="{C00FC9EF-45A2-728B-715B-E95FAE47443D}"/>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FB35B14-C1D3-993A-013E-163D9D04F3FB}"/>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5" name="TextBox 14">
              <a:extLst>
                <a:ext uri="{FF2B5EF4-FFF2-40B4-BE49-F238E27FC236}">
                  <a16:creationId xmlns:a16="http://schemas.microsoft.com/office/drawing/2014/main" id="{7CE0436D-8D2B-4AF0-344E-2442918238B6}"/>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sp>
        <p:nvSpPr>
          <p:cNvPr id="6" name="TextBox 5">
            <a:extLst>
              <a:ext uri="{FF2B5EF4-FFF2-40B4-BE49-F238E27FC236}">
                <a16:creationId xmlns:a16="http://schemas.microsoft.com/office/drawing/2014/main" id="{1C139C71-43D8-DA15-F46A-8598CDF1F78A}"/>
              </a:ext>
            </a:extLst>
          </p:cNvPr>
          <p:cNvSpPr txBox="1"/>
          <p:nvPr/>
        </p:nvSpPr>
        <p:spPr>
          <a:xfrm>
            <a:off x="6553200" y="2194980"/>
            <a:ext cx="6248400" cy="7520520"/>
          </a:xfrm>
          <a:prstGeom prst="rect">
            <a:avLst/>
          </a:prstGeom>
          <a:noFill/>
        </p:spPr>
        <p:txBody>
          <a:bodyPr wrap="square" rtlCol="0">
            <a:spAutoFit/>
          </a:bodyPr>
          <a:lstStyle/>
          <a:p>
            <a:pPr algn="just">
              <a:lnSpc>
                <a:spcPct val="150000"/>
              </a:lnSpc>
            </a:pPr>
            <a:r>
              <a:rPr lang="en-US" dirty="0">
                <a:latin typeface="Aileron Regular" panose="020B0604020202020204" charset="0"/>
              </a:rPr>
              <a:t>The algorithm was able to predict the pixel coordinates of the chosen points up to the </a:t>
            </a:r>
            <a:r>
              <a:rPr lang="en-US" dirty="0">
                <a:highlight>
                  <a:srgbClr val="FFFF00"/>
                </a:highlight>
                <a:latin typeface="Aileron Regular" panose="020B0604020202020204" charset="0"/>
              </a:rPr>
              <a:t>nearest tenth pixels</a:t>
            </a:r>
            <a:r>
              <a:rPr lang="en-US" dirty="0">
                <a:latin typeface="Aileron Regular" panose="020B0604020202020204" charset="0"/>
              </a:rPr>
              <a:t>. </a:t>
            </a:r>
            <a:r>
              <a:rPr lang="en-US" dirty="0">
                <a:highlight>
                  <a:srgbClr val="FFFF00"/>
                </a:highlight>
                <a:latin typeface="Aileron Regular" panose="020B0604020202020204" charset="0"/>
              </a:rPr>
              <a:t>Minimal discrepancies</a:t>
            </a:r>
            <a:r>
              <a:rPr lang="en-US" dirty="0">
                <a:latin typeface="Aileron Regular" panose="020B0604020202020204" charset="0"/>
              </a:rPr>
              <a:t> between the test and predicted coordinates were obtained. However, a maximum of 12 pixels difference accounting for a </a:t>
            </a:r>
            <a:r>
              <a:rPr lang="en-US" dirty="0">
                <a:latin typeface="Aileron Heavy" panose="00000A00000000000000" pitchFamily="50" charset="0"/>
              </a:rPr>
              <a:t>5.08% error</a:t>
            </a:r>
            <a:r>
              <a:rPr lang="en-US" dirty="0">
                <a:latin typeface="Aileron Regular" panose="020B0604020202020204" charset="0"/>
              </a:rPr>
              <a:t> were observed for the point nearest to the origin (highlighted in orange).</a:t>
            </a:r>
          </a:p>
          <a:p>
            <a:pPr algn="just">
              <a:lnSpc>
                <a:spcPct val="150000"/>
              </a:lnSpc>
            </a:pPr>
            <a:endParaRPr lang="en-US" dirty="0">
              <a:latin typeface="Aileron Regular" panose="020B0604020202020204" charset="0"/>
            </a:endParaRPr>
          </a:p>
          <a:p>
            <a:pPr algn="just">
              <a:lnSpc>
                <a:spcPct val="150000"/>
              </a:lnSpc>
            </a:pPr>
            <a:r>
              <a:rPr lang="en-US" dirty="0">
                <a:latin typeface="Aileron Regular" panose="020B0604020202020204" charset="0"/>
              </a:rPr>
              <a:t>The chosen points for calibration were a mix of points that are </a:t>
            </a:r>
            <a:r>
              <a:rPr lang="en-US" dirty="0">
                <a:highlight>
                  <a:srgbClr val="FFFF00"/>
                </a:highlight>
                <a:latin typeface="Aileron Regular" panose="020B0604020202020204" charset="0"/>
              </a:rPr>
              <a:t>near the origin and near the edges or corners of the grid</a:t>
            </a:r>
            <a:r>
              <a:rPr lang="en-US" dirty="0">
                <a:latin typeface="Aileron Regular" panose="020B0604020202020204" charset="0"/>
              </a:rPr>
              <a:t>. Even though the said point was positioned within the arbitrary region where the points were taken, the deviation could be attributed to the </a:t>
            </a:r>
            <a:r>
              <a:rPr lang="en-US" dirty="0">
                <a:highlight>
                  <a:srgbClr val="FFFF00"/>
                </a:highlight>
                <a:latin typeface="Aileron Regular" panose="020B0604020202020204" charset="0"/>
              </a:rPr>
              <a:t>positions of the test points being inconsistent and random at a sense</a:t>
            </a:r>
            <a:r>
              <a:rPr lang="en-US" dirty="0">
                <a:latin typeface="Aileron Regular" panose="020B0604020202020204" charset="0"/>
              </a:rPr>
              <a:t>. </a:t>
            </a:r>
          </a:p>
          <a:p>
            <a:pPr algn="just">
              <a:lnSpc>
                <a:spcPct val="150000"/>
              </a:lnSpc>
            </a:pPr>
            <a:endParaRPr lang="en-US" dirty="0">
              <a:latin typeface="Aileron Regular" panose="020B0604020202020204" charset="0"/>
            </a:endParaRPr>
          </a:p>
          <a:p>
            <a:pPr algn="just">
              <a:lnSpc>
                <a:spcPct val="150000"/>
              </a:lnSpc>
            </a:pPr>
            <a:r>
              <a:rPr lang="en-US" dirty="0">
                <a:latin typeface="Aileron Regular" panose="020B0604020202020204" charset="0"/>
              </a:rPr>
              <a:t>There were also some instances where the test and predicted coordinates match, which validates the argument that the </a:t>
            </a:r>
            <a:r>
              <a:rPr lang="en-US" dirty="0">
                <a:highlight>
                  <a:srgbClr val="FFFF00"/>
                </a:highlight>
                <a:latin typeface="Aileron Regular" panose="020B0604020202020204" charset="0"/>
              </a:rPr>
              <a:t>prediction is quite accurate</a:t>
            </a:r>
            <a:r>
              <a:rPr lang="en-US" dirty="0">
                <a:latin typeface="Aileron Regular" panose="020B0604020202020204" charset="0"/>
              </a:rPr>
              <a:t>, and the </a:t>
            </a:r>
            <a:r>
              <a:rPr lang="en-US" dirty="0">
                <a:highlight>
                  <a:srgbClr val="FFFF00"/>
                </a:highlight>
                <a:latin typeface="Aileron Regular" panose="020B0604020202020204" charset="0"/>
              </a:rPr>
              <a:t>calibration was done correctly</a:t>
            </a:r>
            <a:r>
              <a:rPr lang="en-US" dirty="0">
                <a:latin typeface="Aileron Regular" panose="020B0604020202020204" charset="0"/>
              </a:rPr>
              <a:t>.</a:t>
            </a:r>
          </a:p>
        </p:txBody>
      </p:sp>
      <p:pic>
        <p:nvPicPr>
          <p:cNvPr id="16" name="Picture 15">
            <a:extLst>
              <a:ext uri="{FF2B5EF4-FFF2-40B4-BE49-F238E27FC236}">
                <a16:creationId xmlns:a16="http://schemas.microsoft.com/office/drawing/2014/main" id="{4D2E2C9F-F870-9A93-DDB8-DFC3EE442CA8}"/>
              </a:ext>
            </a:extLst>
          </p:cNvPr>
          <p:cNvPicPr>
            <a:picLocks noChangeAspect="1"/>
          </p:cNvPicPr>
          <p:nvPr/>
        </p:nvPicPr>
        <p:blipFill>
          <a:blip r:embed="rId2"/>
          <a:stretch>
            <a:fillRect/>
          </a:stretch>
        </p:blipFill>
        <p:spPr>
          <a:xfrm>
            <a:off x="1143000" y="2420638"/>
            <a:ext cx="4847617" cy="6248720"/>
          </a:xfrm>
          <a:prstGeom prst="rect">
            <a:avLst/>
          </a:prstGeom>
          <a:ln>
            <a:solidFill>
              <a:schemeClr val="tx1"/>
            </a:solidFill>
          </a:ln>
        </p:spPr>
      </p:pic>
      <p:sp>
        <p:nvSpPr>
          <p:cNvPr id="17" name="TextBox 16">
            <a:extLst>
              <a:ext uri="{FF2B5EF4-FFF2-40B4-BE49-F238E27FC236}">
                <a16:creationId xmlns:a16="http://schemas.microsoft.com/office/drawing/2014/main" id="{0D8BDA44-0458-271C-44BF-3D68DB5A3AB2}"/>
              </a:ext>
            </a:extLst>
          </p:cNvPr>
          <p:cNvSpPr txBox="1"/>
          <p:nvPr/>
        </p:nvSpPr>
        <p:spPr>
          <a:xfrm>
            <a:off x="1143000" y="8853444"/>
            <a:ext cx="4847617"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Table 1. Comparison of the actual and predicted pixel coordinates of the chosen points on the grid.</a:t>
            </a:r>
          </a:p>
        </p:txBody>
      </p:sp>
    </p:spTree>
    <p:extLst>
      <p:ext uri="{BB962C8B-B14F-4D97-AF65-F5344CB8AC3E}">
        <p14:creationId xmlns:p14="http://schemas.microsoft.com/office/powerpoint/2010/main" val="3223974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5373617-D585-BAF0-0B5B-D2CF324A4D6B}"/>
              </a:ext>
            </a:extLst>
          </p:cNvPr>
          <p:cNvSpPr txBox="1"/>
          <p:nvPr/>
        </p:nvSpPr>
        <p:spPr>
          <a:xfrm>
            <a:off x="762000" y="1257300"/>
            <a:ext cx="6614760"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RECOMMENDATIONS</a:t>
            </a:r>
          </a:p>
        </p:txBody>
      </p:sp>
      <p:grpSp>
        <p:nvGrpSpPr>
          <p:cNvPr id="4" name="Group 3">
            <a:extLst>
              <a:ext uri="{FF2B5EF4-FFF2-40B4-BE49-F238E27FC236}">
                <a16:creationId xmlns:a16="http://schemas.microsoft.com/office/drawing/2014/main" id="{82BF88B1-B26A-1027-A8AF-12372CE8F625}"/>
              </a:ext>
            </a:extLst>
          </p:cNvPr>
          <p:cNvGrpSpPr/>
          <p:nvPr/>
        </p:nvGrpSpPr>
        <p:grpSpPr>
          <a:xfrm>
            <a:off x="685800" y="463800"/>
            <a:ext cx="12420600" cy="412500"/>
            <a:chOff x="685800" y="463800"/>
            <a:chExt cx="12420600" cy="412500"/>
          </a:xfrm>
        </p:grpSpPr>
        <p:cxnSp>
          <p:nvCxnSpPr>
            <p:cNvPr id="5" name="Straight Connector 4">
              <a:extLst>
                <a:ext uri="{FF2B5EF4-FFF2-40B4-BE49-F238E27FC236}">
                  <a16:creationId xmlns:a16="http://schemas.microsoft.com/office/drawing/2014/main" id="{C00FC9EF-45A2-728B-715B-E95FAE47443D}"/>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8FB35B14-C1D3-993A-013E-163D9D04F3FB}"/>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15" name="TextBox 14">
              <a:extLst>
                <a:ext uri="{FF2B5EF4-FFF2-40B4-BE49-F238E27FC236}">
                  <a16:creationId xmlns:a16="http://schemas.microsoft.com/office/drawing/2014/main" id="{7CE0436D-8D2B-4AF0-344E-2442918238B6}"/>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sp>
        <p:nvSpPr>
          <p:cNvPr id="6" name="TextBox 5">
            <a:extLst>
              <a:ext uri="{FF2B5EF4-FFF2-40B4-BE49-F238E27FC236}">
                <a16:creationId xmlns:a16="http://schemas.microsoft.com/office/drawing/2014/main" id="{1C139C71-43D8-DA15-F46A-8598CDF1F78A}"/>
              </a:ext>
            </a:extLst>
          </p:cNvPr>
          <p:cNvSpPr txBox="1"/>
          <p:nvPr/>
        </p:nvSpPr>
        <p:spPr>
          <a:xfrm>
            <a:off x="792780" y="2006752"/>
            <a:ext cx="6248400" cy="457048"/>
          </a:xfrm>
          <a:prstGeom prst="rect">
            <a:avLst/>
          </a:prstGeom>
          <a:noFill/>
        </p:spPr>
        <p:txBody>
          <a:bodyPr wrap="square" rtlCol="0">
            <a:spAutoFit/>
          </a:bodyPr>
          <a:lstStyle/>
          <a:p>
            <a:pPr algn="just">
              <a:lnSpc>
                <a:spcPct val="150000"/>
              </a:lnSpc>
            </a:pPr>
            <a:r>
              <a:rPr lang="en-US" spc="300" dirty="0">
                <a:latin typeface="Aileron Light" panose="00000400000000000000" pitchFamily="50" charset="0"/>
              </a:rPr>
              <a:t>Points for improvement and considerations</a:t>
            </a:r>
          </a:p>
        </p:txBody>
      </p:sp>
      <p:sp>
        <p:nvSpPr>
          <p:cNvPr id="17" name="TextBox 16">
            <a:extLst>
              <a:ext uri="{FF2B5EF4-FFF2-40B4-BE49-F238E27FC236}">
                <a16:creationId xmlns:a16="http://schemas.microsoft.com/office/drawing/2014/main" id="{0D8BDA44-0458-271C-44BF-3D68DB5A3AB2}"/>
              </a:ext>
            </a:extLst>
          </p:cNvPr>
          <p:cNvSpPr txBox="1"/>
          <p:nvPr/>
        </p:nvSpPr>
        <p:spPr>
          <a:xfrm>
            <a:off x="6168980" y="8777244"/>
            <a:ext cx="6785019" cy="785856"/>
          </a:xfrm>
          <a:prstGeom prst="rect">
            <a:avLst/>
          </a:prstGeom>
          <a:noFill/>
        </p:spPr>
        <p:txBody>
          <a:bodyPr wrap="square" rtlCol="0">
            <a:spAutoFit/>
          </a:bodyPr>
          <a:lstStyle/>
          <a:p>
            <a:pPr algn="ctr">
              <a:lnSpc>
                <a:spcPct val="150000"/>
              </a:lnSpc>
            </a:pPr>
            <a:r>
              <a:rPr lang="en-US" sz="1600" dirty="0">
                <a:latin typeface="Aileron Regular" panose="020B0604020202020204" charset="0"/>
              </a:rPr>
              <a:t>Figure 2. Possible choice of test points that could minimize the error between the test and predicted image coordinates.</a:t>
            </a:r>
          </a:p>
        </p:txBody>
      </p:sp>
      <p:sp>
        <p:nvSpPr>
          <p:cNvPr id="3" name="TextBox 2">
            <a:extLst>
              <a:ext uri="{FF2B5EF4-FFF2-40B4-BE49-F238E27FC236}">
                <a16:creationId xmlns:a16="http://schemas.microsoft.com/office/drawing/2014/main" id="{0B567E00-0B4D-C00E-62C5-8B78A6809F4D}"/>
              </a:ext>
            </a:extLst>
          </p:cNvPr>
          <p:cNvSpPr txBox="1"/>
          <p:nvPr/>
        </p:nvSpPr>
        <p:spPr>
          <a:xfrm>
            <a:off x="812802" y="2851967"/>
            <a:ext cx="12192000" cy="2534540"/>
          </a:xfrm>
          <a:prstGeom prst="rect">
            <a:avLst/>
          </a:prstGeom>
          <a:noFill/>
        </p:spPr>
        <p:txBody>
          <a:bodyPr wrap="square" rtlCol="0">
            <a:spAutoFit/>
          </a:bodyPr>
          <a:lstStyle/>
          <a:p>
            <a:pPr algn="just">
              <a:lnSpc>
                <a:spcPct val="150000"/>
              </a:lnSpc>
            </a:pPr>
            <a:r>
              <a:rPr lang="en-US" dirty="0">
                <a:latin typeface="Aileron Heavy" panose="00000A00000000000000" pitchFamily="50" charset="0"/>
              </a:rPr>
              <a:t>Minimize pixel differences. </a:t>
            </a:r>
            <a:r>
              <a:rPr lang="en-US" dirty="0">
                <a:latin typeface="Aileron Regular" panose="020B0604020202020204" charset="0"/>
              </a:rPr>
              <a:t>The dataset obtained produced on average a difference of around 3 to 5 pixels between the </a:t>
            </a:r>
            <a:r>
              <a:rPr lang="en-US" dirty="0">
                <a:highlight>
                  <a:srgbClr val="FFFF00"/>
                </a:highlight>
                <a:latin typeface="Aileron Regular" panose="020B0604020202020204" charset="0"/>
              </a:rPr>
              <a:t>test and predicted coordinates</a:t>
            </a:r>
            <a:r>
              <a:rPr lang="en-US" dirty="0">
                <a:latin typeface="Aileron Regular" panose="020B0604020202020204" charset="0"/>
              </a:rPr>
              <a:t>. These can be circumvented by </a:t>
            </a:r>
            <a:r>
              <a:rPr lang="en-US" dirty="0">
                <a:highlight>
                  <a:srgbClr val="FFFF00"/>
                </a:highlight>
                <a:latin typeface="Aileron Regular" panose="020B0604020202020204" charset="0"/>
              </a:rPr>
              <a:t>choosing test points</a:t>
            </a:r>
            <a:r>
              <a:rPr lang="en-US" dirty="0">
                <a:latin typeface="Aileron Regular" panose="020B0604020202020204" charset="0"/>
              </a:rPr>
              <a:t> on the grid at a reasonable manner that accounts for its position with respect to </a:t>
            </a:r>
            <a:r>
              <a:rPr lang="en-US" dirty="0">
                <a:highlight>
                  <a:srgbClr val="FFFF00"/>
                </a:highlight>
                <a:latin typeface="Aileron Regular" panose="020B0604020202020204" charset="0"/>
              </a:rPr>
              <a:t>corners and origin</a:t>
            </a:r>
            <a:r>
              <a:rPr lang="en-US" dirty="0">
                <a:latin typeface="Aileron Regular" panose="020B0604020202020204" charset="0"/>
              </a:rPr>
              <a:t>. One possible way to minimize the discrepancies in values is to choose points along the edges of the Tsai grid. In this way, we can ensure that the point coordinates being predicted are not </a:t>
            </a:r>
            <a:r>
              <a:rPr lang="en-US" dirty="0">
                <a:highlight>
                  <a:srgbClr val="FFFF00"/>
                </a:highlight>
                <a:latin typeface="Aileron Regular" panose="020B0604020202020204" charset="0"/>
              </a:rPr>
              <a:t>extrapolated</a:t>
            </a:r>
            <a:r>
              <a:rPr lang="en-US" dirty="0">
                <a:latin typeface="Aileron Regular" panose="020B0604020202020204" charset="0"/>
              </a:rPr>
              <a:t> from the region where the calibration was sampled. Hence, we can ensure that the </a:t>
            </a:r>
            <a:r>
              <a:rPr lang="en-US" dirty="0">
                <a:highlight>
                  <a:srgbClr val="FFFF00"/>
                </a:highlight>
                <a:latin typeface="Aileron Regular" panose="020B0604020202020204" charset="0"/>
              </a:rPr>
              <a:t>error is minimized</a:t>
            </a:r>
            <a:r>
              <a:rPr lang="en-US" dirty="0">
                <a:latin typeface="Aileron Regular" panose="020B0604020202020204" charset="0"/>
              </a:rPr>
              <a:t> at most. See Figure 2 for the possible choice of test points marked in orange!</a:t>
            </a:r>
          </a:p>
        </p:txBody>
      </p:sp>
      <p:grpSp>
        <p:nvGrpSpPr>
          <p:cNvPr id="29" name="Group 28">
            <a:extLst>
              <a:ext uri="{FF2B5EF4-FFF2-40B4-BE49-F238E27FC236}">
                <a16:creationId xmlns:a16="http://schemas.microsoft.com/office/drawing/2014/main" id="{12A4F901-2B32-7D85-F615-ADD5A6BE2E8B}"/>
              </a:ext>
            </a:extLst>
          </p:cNvPr>
          <p:cNvGrpSpPr/>
          <p:nvPr/>
        </p:nvGrpSpPr>
        <p:grpSpPr>
          <a:xfrm>
            <a:off x="609600" y="3687236"/>
            <a:ext cx="5206998" cy="6942664"/>
            <a:chOff x="609600" y="3619500"/>
            <a:chExt cx="5206998" cy="6942664"/>
          </a:xfrm>
        </p:grpSpPr>
        <p:pic>
          <p:nvPicPr>
            <p:cNvPr id="7" name="Picture 2" descr="No description available.">
              <a:extLst>
                <a:ext uri="{FF2B5EF4-FFF2-40B4-BE49-F238E27FC236}">
                  <a16:creationId xmlns:a16="http://schemas.microsoft.com/office/drawing/2014/main" id="{3AAF690C-AA26-48E6-ACDE-D3E54AD7CBBC}"/>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9961" b="89893" l="7357" r="93359">
                          <a14:foregroundMark x1="7357" y1="40381" x2="7357" y2="40381"/>
                          <a14:foregroundMark x1="9701" y1="51611" x2="9701" y2="51611"/>
                          <a14:foregroundMark x1="12826" y1="58398" x2="12826" y2="58398"/>
                          <a14:foregroundMark x1="11328" y1="71094" x2="11328" y2="71094"/>
                          <a14:foregroundMark x1="12695" y1="78320" x2="12695" y2="78320"/>
                          <a14:foregroundMark x1="13542" y1="78809" x2="13542" y2="78809"/>
                          <a14:foregroundMark x1="14909" y1="84131" x2="14909" y2="84131"/>
                          <a14:foregroundMark x1="22982" y1="80420" x2="22982" y2="80420"/>
                          <a14:foregroundMark x1="14844" y1="85352" x2="14844" y2="85352"/>
                          <a14:foregroundMark x1="31641" y1="76855" x2="31641" y2="76855"/>
                          <a14:foregroundMark x1="38737" y1="73535" x2="38737" y2="73535"/>
                          <a14:foregroundMark x1="44141" y1="70410" x2="44141" y2="70410"/>
                          <a14:foregroundMark x1="50716" y1="68604" x2="50716" y2="68604"/>
                          <a14:foregroundMark x1="44987" y1="70801" x2="44987" y2="70801"/>
                          <a14:foregroundMark x1="56576" y1="71094" x2="56576" y2="71094"/>
                          <a14:foregroundMark x1="63086" y1="73682" x2="63086" y2="73682"/>
                          <a14:foregroundMark x1="71419" y1="77100" x2="71419" y2="77100"/>
                          <a14:foregroundMark x1="80469" y1="81152" x2="80469" y2="81152"/>
                          <a14:foregroundMark x1="83919" y1="79834" x2="83919" y2="79834"/>
                          <a14:foregroundMark x1="84505" y1="79053" x2="84505" y2="79053"/>
                          <a14:foregroundMark x1="86068" y1="72412" x2="86068" y2="72412"/>
                          <a14:foregroundMark x1="87500" y1="65479" x2="87500" y2="65479"/>
                          <a14:foregroundMark x1="90299" y1="54443" x2="90299" y2="54443"/>
                          <a14:foregroundMark x1="88672" y1="40039" x2="88672" y2="40039"/>
                          <a14:foregroundMark x1="93359" y1="40625" x2="93359" y2="40625"/>
                          <a14:foregroundMark x1="86979" y1="35693" x2="86979" y2="35693"/>
                          <a14:foregroundMark x1="41471" y1="33447" x2="41471" y2="33447"/>
                          <a14:foregroundMark x1="10742" y1="64941" x2="10742" y2="64941"/>
                        </a14:backgroundRemoval>
                      </a14:imgEffect>
                    </a14:imgLayer>
                  </a14:imgProps>
                </a:ext>
                <a:ext uri="{28A0092B-C50C-407E-A947-70E740481C1C}">
                  <a14:useLocalDpi xmlns:a14="http://schemas.microsoft.com/office/drawing/2010/main" val="0"/>
                </a:ext>
              </a:extLst>
            </a:blip>
            <a:srcRect/>
            <a:stretch>
              <a:fillRect/>
            </a:stretch>
          </p:blipFill>
          <p:spPr bwMode="auto">
            <a:xfrm>
              <a:off x="609600" y="3619500"/>
              <a:ext cx="5206998" cy="6942664"/>
            </a:xfrm>
            <a:prstGeom prst="rect">
              <a:avLst/>
            </a:prstGeom>
            <a:noFill/>
            <a:extLst>
              <a:ext uri="{909E8E84-426E-40DD-AFC4-6F175D3DCCD1}">
                <a14:hiddenFill xmlns:a14="http://schemas.microsoft.com/office/drawing/2010/main">
                  <a:solidFill>
                    <a:srgbClr val="FFFFFF"/>
                  </a:solidFill>
                </a14:hiddenFill>
              </a:ext>
            </a:extLst>
          </p:spPr>
        </p:pic>
        <p:grpSp>
          <p:nvGrpSpPr>
            <p:cNvPr id="28" name="Group 27">
              <a:extLst>
                <a:ext uri="{FF2B5EF4-FFF2-40B4-BE49-F238E27FC236}">
                  <a16:creationId xmlns:a16="http://schemas.microsoft.com/office/drawing/2014/main" id="{CF3D415F-07C2-CF62-AA82-74E4D36A10EA}"/>
                </a:ext>
              </a:extLst>
            </p:cNvPr>
            <p:cNvGrpSpPr/>
            <p:nvPr/>
          </p:nvGrpSpPr>
          <p:grpSpPr>
            <a:xfrm>
              <a:off x="1143000" y="5927226"/>
              <a:ext cx="3890438" cy="3289513"/>
              <a:chOff x="1143000" y="5927226"/>
              <a:chExt cx="3890438" cy="3289513"/>
            </a:xfrm>
            <a:solidFill>
              <a:srgbClr val="FFC000"/>
            </a:solidFill>
          </p:grpSpPr>
          <p:sp>
            <p:nvSpPr>
              <p:cNvPr id="8" name="Oval 7">
                <a:extLst>
                  <a:ext uri="{FF2B5EF4-FFF2-40B4-BE49-F238E27FC236}">
                    <a16:creationId xmlns:a16="http://schemas.microsoft.com/office/drawing/2014/main" id="{6FB86495-A728-2656-D090-A9E785661BCE}"/>
                  </a:ext>
                </a:extLst>
              </p:cNvPr>
              <p:cNvSpPr/>
              <p:nvPr/>
            </p:nvSpPr>
            <p:spPr>
              <a:xfrm>
                <a:off x="1143000" y="621030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FCC0690-1F1B-3C33-0737-040DD6FFB13F}"/>
                  </a:ext>
                </a:extLst>
              </p:cNvPr>
              <p:cNvSpPr/>
              <p:nvPr/>
            </p:nvSpPr>
            <p:spPr>
              <a:xfrm>
                <a:off x="1735668" y="6107476"/>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a:extLst>
                  <a:ext uri="{FF2B5EF4-FFF2-40B4-BE49-F238E27FC236}">
                    <a16:creationId xmlns:a16="http://schemas.microsoft.com/office/drawing/2014/main" id="{F5A3B4AA-05FD-3554-2D4F-FCDA65D19B77}"/>
                  </a:ext>
                </a:extLst>
              </p:cNvPr>
              <p:cNvSpPr/>
              <p:nvPr/>
            </p:nvSpPr>
            <p:spPr>
              <a:xfrm>
                <a:off x="2239437" y="6008885"/>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E04D4874-0D22-7250-2092-377F3D7FE831}"/>
                  </a:ext>
                </a:extLst>
              </p:cNvPr>
              <p:cNvSpPr/>
              <p:nvPr/>
            </p:nvSpPr>
            <p:spPr>
              <a:xfrm>
                <a:off x="2662775" y="5927226"/>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a:extLst>
                  <a:ext uri="{FF2B5EF4-FFF2-40B4-BE49-F238E27FC236}">
                    <a16:creationId xmlns:a16="http://schemas.microsoft.com/office/drawing/2014/main" id="{491021C2-EA04-B9FD-45EE-1BB8CB8DB11C}"/>
                  </a:ext>
                </a:extLst>
              </p:cNvPr>
              <p:cNvSpPr/>
              <p:nvPr/>
            </p:nvSpPr>
            <p:spPr>
              <a:xfrm>
                <a:off x="3437476" y="5943603"/>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0B51BBE3-A7CC-871E-6CC3-C7199AF26082}"/>
                  </a:ext>
                </a:extLst>
              </p:cNvPr>
              <p:cNvSpPr/>
              <p:nvPr/>
            </p:nvSpPr>
            <p:spPr>
              <a:xfrm>
                <a:off x="3886211" y="5981145"/>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a:extLst>
                  <a:ext uri="{FF2B5EF4-FFF2-40B4-BE49-F238E27FC236}">
                    <a16:creationId xmlns:a16="http://schemas.microsoft.com/office/drawing/2014/main" id="{AFD5A71B-63B4-0C78-452B-36D53690499C}"/>
                  </a:ext>
                </a:extLst>
              </p:cNvPr>
              <p:cNvSpPr/>
              <p:nvPr/>
            </p:nvSpPr>
            <p:spPr>
              <a:xfrm>
                <a:off x="4389975" y="6027153"/>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E73CB1CB-46B7-AEC9-8449-0376F11ABD88}"/>
                  </a:ext>
                </a:extLst>
              </p:cNvPr>
              <p:cNvSpPr/>
              <p:nvPr/>
            </p:nvSpPr>
            <p:spPr>
              <a:xfrm>
                <a:off x="4957238" y="6085860"/>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Oval 19">
                <a:extLst>
                  <a:ext uri="{FF2B5EF4-FFF2-40B4-BE49-F238E27FC236}">
                    <a16:creationId xmlns:a16="http://schemas.microsoft.com/office/drawing/2014/main" id="{0B7183DB-A546-F7BD-57C3-3A2C571455EE}"/>
                  </a:ext>
                </a:extLst>
              </p:cNvPr>
              <p:cNvSpPr/>
              <p:nvPr/>
            </p:nvSpPr>
            <p:spPr>
              <a:xfrm>
                <a:off x="1589624" y="9140539"/>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Oval 20">
                <a:extLst>
                  <a:ext uri="{FF2B5EF4-FFF2-40B4-BE49-F238E27FC236}">
                    <a16:creationId xmlns:a16="http://schemas.microsoft.com/office/drawing/2014/main" id="{197C4C5A-5FDC-9638-AEB9-4D11CEAC10B9}"/>
                  </a:ext>
                </a:extLst>
              </p:cNvPr>
              <p:cNvSpPr/>
              <p:nvPr/>
            </p:nvSpPr>
            <p:spPr>
              <a:xfrm>
                <a:off x="2057400" y="885344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Oval 21">
                <a:extLst>
                  <a:ext uri="{FF2B5EF4-FFF2-40B4-BE49-F238E27FC236}">
                    <a16:creationId xmlns:a16="http://schemas.microsoft.com/office/drawing/2014/main" id="{DEE00833-FAE3-9CE7-C189-4EA34E409D9A}"/>
                  </a:ext>
                </a:extLst>
              </p:cNvPr>
              <p:cNvSpPr/>
              <p:nvPr/>
            </p:nvSpPr>
            <p:spPr>
              <a:xfrm>
                <a:off x="2626776" y="851237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Oval 22">
                <a:extLst>
                  <a:ext uri="{FF2B5EF4-FFF2-40B4-BE49-F238E27FC236}">
                    <a16:creationId xmlns:a16="http://schemas.microsoft.com/office/drawing/2014/main" id="{37863437-03BD-F362-1B98-DDE639AF3FD3}"/>
                  </a:ext>
                </a:extLst>
              </p:cNvPr>
              <p:cNvSpPr/>
              <p:nvPr/>
            </p:nvSpPr>
            <p:spPr>
              <a:xfrm>
                <a:off x="2961202" y="8282429"/>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D7B524AD-6B6E-13A9-E0A3-3B91DD473144}"/>
                  </a:ext>
                </a:extLst>
              </p:cNvPr>
              <p:cNvSpPr/>
              <p:nvPr/>
            </p:nvSpPr>
            <p:spPr>
              <a:xfrm>
                <a:off x="3435328" y="835728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Oval 24">
                <a:extLst>
                  <a:ext uri="{FF2B5EF4-FFF2-40B4-BE49-F238E27FC236}">
                    <a16:creationId xmlns:a16="http://schemas.microsoft.com/office/drawing/2014/main" id="{BA2297DD-EBE1-D532-31FD-F6C16F4A1D1E}"/>
                  </a:ext>
                </a:extLst>
              </p:cNvPr>
              <p:cNvSpPr/>
              <p:nvPr/>
            </p:nvSpPr>
            <p:spPr>
              <a:xfrm>
                <a:off x="3779279" y="8552789"/>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Oval 25">
                <a:extLst>
                  <a:ext uri="{FF2B5EF4-FFF2-40B4-BE49-F238E27FC236}">
                    <a16:creationId xmlns:a16="http://schemas.microsoft.com/office/drawing/2014/main" id="{0A30AD68-310F-BC9A-F924-BF09F824AA31}"/>
                  </a:ext>
                </a:extLst>
              </p:cNvPr>
              <p:cNvSpPr/>
              <p:nvPr/>
            </p:nvSpPr>
            <p:spPr>
              <a:xfrm>
                <a:off x="4202605" y="877369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Oval 26">
                <a:extLst>
                  <a:ext uri="{FF2B5EF4-FFF2-40B4-BE49-F238E27FC236}">
                    <a16:creationId xmlns:a16="http://schemas.microsoft.com/office/drawing/2014/main" id="{5004F19B-5480-0300-B710-5026B84665B8}"/>
                  </a:ext>
                </a:extLst>
              </p:cNvPr>
              <p:cNvSpPr/>
              <p:nvPr/>
            </p:nvSpPr>
            <p:spPr>
              <a:xfrm>
                <a:off x="4644981" y="8997774"/>
                <a:ext cx="76200" cy="7620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sp>
        <p:nvSpPr>
          <p:cNvPr id="30" name="TextBox 29">
            <a:extLst>
              <a:ext uri="{FF2B5EF4-FFF2-40B4-BE49-F238E27FC236}">
                <a16:creationId xmlns:a16="http://schemas.microsoft.com/office/drawing/2014/main" id="{CBFAC71E-C73A-3916-FF9B-A99EC2D06BF1}"/>
              </a:ext>
            </a:extLst>
          </p:cNvPr>
          <p:cNvSpPr txBox="1"/>
          <p:nvPr/>
        </p:nvSpPr>
        <p:spPr>
          <a:xfrm>
            <a:off x="6036750" y="5789160"/>
            <a:ext cx="6968052" cy="2534540"/>
          </a:xfrm>
          <a:prstGeom prst="rect">
            <a:avLst/>
          </a:prstGeom>
          <a:noFill/>
        </p:spPr>
        <p:txBody>
          <a:bodyPr wrap="square" rtlCol="0">
            <a:spAutoFit/>
          </a:bodyPr>
          <a:lstStyle/>
          <a:p>
            <a:pPr algn="just">
              <a:lnSpc>
                <a:spcPct val="150000"/>
              </a:lnSpc>
            </a:pPr>
            <a:r>
              <a:rPr lang="en-US" dirty="0">
                <a:latin typeface="Aileron Heavy" panose="00000A00000000000000" pitchFamily="50" charset="0"/>
              </a:rPr>
              <a:t>Number of test points matter. </a:t>
            </a:r>
            <a:r>
              <a:rPr lang="en-US" dirty="0">
                <a:latin typeface="Aileron Regular" panose="020B0604020202020204" charset="0"/>
              </a:rPr>
              <a:t>Just like in any standard experiments, increasing the </a:t>
            </a:r>
            <a:r>
              <a:rPr lang="en-US" dirty="0">
                <a:highlight>
                  <a:srgbClr val="FFFF00"/>
                </a:highlight>
                <a:latin typeface="Aileron Regular" panose="020B0604020202020204" charset="0"/>
              </a:rPr>
              <a:t>number of test points</a:t>
            </a:r>
            <a:r>
              <a:rPr lang="en-US" dirty="0">
                <a:latin typeface="Aileron Regular" panose="020B0604020202020204" charset="0"/>
              </a:rPr>
              <a:t> could possibly affect the </a:t>
            </a:r>
            <a:r>
              <a:rPr lang="en-US" dirty="0">
                <a:highlight>
                  <a:srgbClr val="FFFF00"/>
                </a:highlight>
                <a:latin typeface="Aileron Regular" panose="020B0604020202020204" charset="0"/>
              </a:rPr>
              <a:t>accuracy of the prediction</a:t>
            </a:r>
            <a:r>
              <a:rPr lang="en-US" dirty="0">
                <a:latin typeface="Aileron Regular" panose="020B0604020202020204" charset="0"/>
              </a:rPr>
              <a:t>. We can also consider increasing the number of trials in reading the pixel coordinates of the chosen point. This can be optional since the algorithm was able to predict the pixel coordinates at all.</a:t>
            </a:r>
          </a:p>
        </p:txBody>
      </p:sp>
    </p:spTree>
    <p:extLst>
      <p:ext uri="{BB962C8B-B14F-4D97-AF65-F5344CB8AC3E}">
        <p14:creationId xmlns:p14="http://schemas.microsoft.com/office/powerpoint/2010/main" val="61007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2B64BE8-E37B-9676-4EB5-17CAABB97627}"/>
              </a:ext>
            </a:extLst>
          </p:cNvPr>
          <p:cNvSpPr txBox="1"/>
          <p:nvPr/>
        </p:nvSpPr>
        <p:spPr>
          <a:xfrm>
            <a:off x="762000" y="1257300"/>
            <a:ext cx="4086119"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REFLECTION</a:t>
            </a:r>
          </a:p>
        </p:txBody>
      </p:sp>
      <p:sp>
        <p:nvSpPr>
          <p:cNvPr id="6" name="TextBox 5">
            <a:extLst>
              <a:ext uri="{FF2B5EF4-FFF2-40B4-BE49-F238E27FC236}">
                <a16:creationId xmlns:a16="http://schemas.microsoft.com/office/drawing/2014/main" id="{1C139C71-43D8-DA15-F46A-8598CDF1F78A}"/>
              </a:ext>
            </a:extLst>
          </p:cNvPr>
          <p:cNvSpPr txBox="1"/>
          <p:nvPr/>
        </p:nvSpPr>
        <p:spPr>
          <a:xfrm>
            <a:off x="762000" y="2161484"/>
            <a:ext cx="12192000" cy="3902607"/>
          </a:xfrm>
          <a:prstGeom prst="rect">
            <a:avLst/>
          </a:prstGeom>
          <a:noFill/>
        </p:spPr>
        <p:txBody>
          <a:bodyPr wrap="square" rtlCol="0">
            <a:spAutoFit/>
          </a:bodyPr>
          <a:lstStyle/>
          <a:p>
            <a:pPr algn="just">
              <a:lnSpc>
                <a:spcPct val="150000"/>
              </a:lnSpc>
            </a:pPr>
            <a:r>
              <a:rPr lang="en-US" sz="2400" dirty="0">
                <a:latin typeface="Aileron Regular" panose="020B0604020202020204" charset="0"/>
              </a:rPr>
              <a:t>I find the activity fun since it is straightforward and I was able to understand the rigors of doing the transformation </a:t>
            </a:r>
            <a:r>
              <a:rPr lang="en-US" sz="2400">
                <a:latin typeface="Aileron Regular" panose="020B0604020202020204" charset="0"/>
              </a:rPr>
              <a:t>and rotation </a:t>
            </a:r>
            <a:r>
              <a:rPr lang="en-US" sz="2400" dirty="0">
                <a:latin typeface="Aileron Regular" panose="020B0604020202020204" charset="0"/>
              </a:rPr>
              <a:t>matrices that comes into calibration, and apply it into real life of calibrating such camera. I was able to address some of the possible gaps and nuances in my results as the choices of my test points were random, which could lead to the possible extrapolation of data. I also thank Julian </a:t>
            </a:r>
            <a:r>
              <a:rPr lang="en-US" sz="2400" dirty="0" err="1">
                <a:latin typeface="Aileron Regular" panose="020B0604020202020204" charset="0"/>
              </a:rPr>
              <a:t>Maypa</a:t>
            </a:r>
            <a:r>
              <a:rPr lang="en-US" sz="2400" dirty="0">
                <a:latin typeface="Aileron Regular" panose="020B0604020202020204" charset="0"/>
              </a:rPr>
              <a:t> for sharing his code on implementing the algorithm since I got stuck in the middle of the code and I was able to recognize my mistakes on that part. Overall, I would give myself a score of </a:t>
            </a:r>
            <a:r>
              <a:rPr lang="en-US" sz="2400" dirty="0">
                <a:latin typeface="Aileron Black" panose="00000A00000000000000" pitchFamily="50" charset="0"/>
              </a:rPr>
              <a:t>110/100</a:t>
            </a:r>
            <a:r>
              <a:rPr lang="en-US" sz="2400" dirty="0">
                <a:latin typeface="Aileron Regular" panose="020B0604020202020204" charset="0"/>
              </a:rPr>
              <a:t> !</a:t>
            </a:r>
          </a:p>
        </p:txBody>
      </p:sp>
      <p:grpSp>
        <p:nvGrpSpPr>
          <p:cNvPr id="10" name="Group 9">
            <a:extLst>
              <a:ext uri="{FF2B5EF4-FFF2-40B4-BE49-F238E27FC236}">
                <a16:creationId xmlns:a16="http://schemas.microsoft.com/office/drawing/2014/main" id="{11036F8C-35FC-48A0-B58D-493ECF2FD630}"/>
              </a:ext>
            </a:extLst>
          </p:cNvPr>
          <p:cNvGrpSpPr/>
          <p:nvPr/>
        </p:nvGrpSpPr>
        <p:grpSpPr>
          <a:xfrm rot="5400000">
            <a:off x="11662120" y="607931"/>
            <a:ext cx="450160" cy="2133600"/>
            <a:chOff x="10981040" y="4264181"/>
            <a:chExt cx="715659" cy="3391971"/>
          </a:xfrm>
        </p:grpSpPr>
        <p:sp>
          <p:nvSpPr>
            <p:cNvPr id="11" name="Rectangle 10">
              <a:extLst>
                <a:ext uri="{FF2B5EF4-FFF2-40B4-BE49-F238E27FC236}">
                  <a16:creationId xmlns:a16="http://schemas.microsoft.com/office/drawing/2014/main" id="{989542B2-3AB0-8C8A-7BA3-D16F4CE19DA4}"/>
                </a:ext>
              </a:extLst>
            </p:cNvPr>
            <p:cNvSpPr/>
            <p:nvPr/>
          </p:nvSpPr>
          <p:spPr>
            <a:xfrm>
              <a:off x="10981040" y="4264181"/>
              <a:ext cx="715659" cy="71565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60EFD14-C1EC-FEB6-750B-630972B10642}"/>
                </a:ext>
              </a:extLst>
            </p:cNvPr>
            <p:cNvSpPr/>
            <p:nvPr/>
          </p:nvSpPr>
          <p:spPr>
            <a:xfrm>
              <a:off x="10981040" y="5156285"/>
              <a:ext cx="715659" cy="715659"/>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E9D28C-5B33-8ADD-EA30-BC5329219943}"/>
                </a:ext>
              </a:extLst>
            </p:cNvPr>
            <p:cNvSpPr/>
            <p:nvPr/>
          </p:nvSpPr>
          <p:spPr>
            <a:xfrm>
              <a:off x="10981040" y="6048389"/>
              <a:ext cx="715659" cy="71565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C1A3F43-E439-C1CA-165F-1033777C0044}"/>
                </a:ext>
              </a:extLst>
            </p:cNvPr>
            <p:cNvSpPr/>
            <p:nvPr/>
          </p:nvSpPr>
          <p:spPr>
            <a:xfrm>
              <a:off x="10981040" y="6940493"/>
              <a:ext cx="715659" cy="71565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a:extLst>
              <a:ext uri="{FF2B5EF4-FFF2-40B4-BE49-F238E27FC236}">
                <a16:creationId xmlns:a16="http://schemas.microsoft.com/office/drawing/2014/main" id="{A4C4677F-45AE-36EE-ABCE-397302091C1F}"/>
              </a:ext>
            </a:extLst>
          </p:cNvPr>
          <p:cNvSpPr txBox="1"/>
          <p:nvPr/>
        </p:nvSpPr>
        <p:spPr>
          <a:xfrm>
            <a:off x="762000" y="6395445"/>
            <a:ext cx="6978192" cy="830997"/>
          </a:xfrm>
          <a:prstGeom prst="rect">
            <a:avLst/>
          </a:prstGeom>
          <a:noFill/>
        </p:spPr>
        <p:txBody>
          <a:bodyPr wrap="none" rtlCol="0">
            <a:spAutoFit/>
          </a:bodyPr>
          <a:lstStyle/>
          <a:p>
            <a:r>
              <a:rPr lang="en-US" sz="4800" dirty="0">
                <a:solidFill>
                  <a:schemeClr val="tx1">
                    <a:lumMod val="85000"/>
                    <a:lumOff val="15000"/>
                  </a:schemeClr>
                </a:solidFill>
                <a:latin typeface="Aileron Heavy" panose="00000A00000000000000" pitchFamily="50" charset="0"/>
              </a:rPr>
              <a:t>REFERENCES | </a:t>
            </a:r>
            <a:r>
              <a:rPr lang="en-US" sz="4800" dirty="0">
                <a:solidFill>
                  <a:schemeClr val="tx1">
                    <a:lumMod val="85000"/>
                    <a:lumOff val="15000"/>
                  </a:schemeClr>
                </a:solidFill>
                <a:latin typeface="Aileron Heavy" panose="00000A00000000000000" pitchFamily="50" charset="0"/>
                <a:hlinkClick r:id="rId3"/>
              </a:rPr>
              <a:t>GITHUB</a:t>
            </a:r>
            <a:endParaRPr lang="en-US" sz="4800" dirty="0">
              <a:solidFill>
                <a:schemeClr val="tx1">
                  <a:lumMod val="85000"/>
                  <a:lumOff val="15000"/>
                </a:schemeClr>
              </a:solidFill>
              <a:latin typeface="Aileron Heavy" panose="00000A00000000000000" pitchFamily="50" charset="0"/>
            </a:endParaRPr>
          </a:p>
        </p:txBody>
      </p:sp>
      <p:sp>
        <p:nvSpPr>
          <p:cNvPr id="15" name="TextBox 14">
            <a:extLst>
              <a:ext uri="{FF2B5EF4-FFF2-40B4-BE49-F238E27FC236}">
                <a16:creationId xmlns:a16="http://schemas.microsoft.com/office/drawing/2014/main" id="{3DE590E7-D5BC-0018-437A-AE6E15E396B6}"/>
              </a:ext>
            </a:extLst>
          </p:cNvPr>
          <p:cNvSpPr txBox="1"/>
          <p:nvPr/>
        </p:nvSpPr>
        <p:spPr>
          <a:xfrm>
            <a:off x="762000" y="7363682"/>
            <a:ext cx="12192000" cy="1132618"/>
          </a:xfrm>
          <a:prstGeom prst="rect">
            <a:avLst/>
          </a:prstGeom>
          <a:noFill/>
        </p:spPr>
        <p:txBody>
          <a:bodyPr wrap="square" rtlCol="0">
            <a:spAutoFit/>
          </a:bodyPr>
          <a:lstStyle/>
          <a:p>
            <a:pPr marL="457200" indent="-457200" algn="just">
              <a:lnSpc>
                <a:spcPct val="150000"/>
              </a:lnSpc>
              <a:buFont typeface="+mj-lt"/>
              <a:buAutoNum type="arabicPeriod"/>
            </a:pPr>
            <a:r>
              <a:rPr lang="en-US" sz="2400" dirty="0">
                <a:latin typeface="Aileron Regular" panose="020B0604020202020204" charset="0"/>
              </a:rPr>
              <a:t>M. Soriano, Applied Physics 167 – Geometric model for 3D imaging.</a:t>
            </a:r>
          </a:p>
          <a:p>
            <a:pPr marL="457200" indent="-457200" algn="just">
              <a:lnSpc>
                <a:spcPct val="150000"/>
              </a:lnSpc>
              <a:buFont typeface="+mj-lt"/>
              <a:buAutoNum type="arabicPeriod"/>
            </a:pPr>
            <a:r>
              <a:rPr lang="it-IT" sz="2400" dirty="0">
                <a:latin typeface="Aileron Regular" panose="020B0604020202020204" charset="0"/>
                <a:hlinkClick r:id="rId4"/>
              </a:rPr>
              <a:t>Tsai Camera Calibration (ed.ac.uk)</a:t>
            </a:r>
            <a:endParaRPr lang="it-IT" sz="2400" dirty="0">
              <a:latin typeface="Aileron Regular" panose="020B0604020202020204" charset="0"/>
            </a:endParaRPr>
          </a:p>
        </p:txBody>
      </p:sp>
      <p:grpSp>
        <p:nvGrpSpPr>
          <p:cNvPr id="23" name="Group 22">
            <a:extLst>
              <a:ext uri="{FF2B5EF4-FFF2-40B4-BE49-F238E27FC236}">
                <a16:creationId xmlns:a16="http://schemas.microsoft.com/office/drawing/2014/main" id="{C2FD1C71-050D-4B9C-F498-D232B6DF8EE2}"/>
              </a:ext>
            </a:extLst>
          </p:cNvPr>
          <p:cNvGrpSpPr/>
          <p:nvPr/>
        </p:nvGrpSpPr>
        <p:grpSpPr>
          <a:xfrm>
            <a:off x="685800" y="463800"/>
            <a:ext cx="12420600" cy="412500"/>
            <a:chOff x="685800" y="463800"/>
            <a:chExt cx="12420600" cy="412500"/>
          </a:xfrm>
        </p:grpSpPr>
        <p:cxnSp>
          <p:nvCxnSpPr>
            <p:cNvPr id="24" name="Straight Connector 23">
              <a:extLst>
                <a:ext uri="{FF2B5EF4-FFF2-40B4-BE49-F238E27FC236}">
                  <a16:creationId xmlns:a16="http://schemas.microsoft.com/office/drawing/2014/main" id="{DAEDB980-324F-E969-3F7D-F2B4CCFEB800}"/>
                </a:ext>
              </a:extLst>
            </p:cNvPr>
            <p:cNvCxnSpPr>
              <a:cxnSpLocks/>
            </p:cNvCxnSpPr>
            <p:nvPr/>
          </p:nvCxnSpPr>
          <p:spPr>
            <a:xfrm>
              <a:off x="762000" y="876300"/>
              <a:ext cx="12192000" cy="0"/>
            </a:xfrm>
            <a:prstGeom prst="line">
              <a:avLst/>
            </a:prstGeom>
            <a:ln w="28575">
              <a:solidFill>
                <a:srgbClr val="02055A"/>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07D2AB5D-2674-822D-23AC-136775633B2C}"/>
                </a:ext>
              </a:extLst>
            </p:cNvPr>
            <p:cNvSpPr txBox="1"/>
            <p:nvPr/>
          </p:nvSpPr>
          <p:spPr>
            <a:xfrm>
              <a:off x="685800" y="463800"/>
              <a:ext cx="1883849" cy="338554"/>
            </a:xfrm>
            <a:prstGeom prst="rect">
              <a:avLst/>
            </a:prstGeom>
            <a:noFill/>
          </p:spPr>
          <p:txBody>
            <a:bodyPr wrap="none" rtlCol="0">
              <a:spAutoFit/>
            </a:bodyPr>
            <a:lstStyle/>
            <a:p>
              <a:r>
                <a:rPr lang="en-US" sz="1600" dirty="0">
                  <a:solidFill>
                    <a:schemeClr val="tx1">
                      <a:lumMod val="85000"/>
                      <a:lumOff val="15000"/>
                    </a:schemeClr>
                  </a:solidFill>
                  <a:latin typeface="Aileron Bold" panose="00000800000000000000" pitchFamily="50" charset="0"/>
                </a:rPr>
                <a:t>APP PHYSICS </a:t>
              </a:r>
              <a:r>
                <a:rPr lang="en-US" sz="1600" dirty="0">
                  <a:solidFill>
                    <a:schemeClr val="tx1">
                      <a:lumMod val="85000"/>
                      <a:lumOff val="15000"/>
                    </a:schemeClr>
                  </a:solidFill>
                  <a:latin typeface="Aileron Regular" panose="020B0604020202020204" charset="0"/>
                </a:rPr>
                <a:t>167</a:t>
              </a:r>
            </a:p>
          </p:txBody>
        </p:sp>
        <p:sp>
          <p:nvSpPr>
            <p:cNvPr id="26" name="TextBox 25">
              <a:extLst>
                <a:ext uri="{FF2B5EF4-FFF2-40B4-BE49-F238E27FC236}">
                  <a16:creationId xmlns:a16="http://schemas.microsoft.com/office/drawing/2014/main" id="{FD45ECB3-4172-8400-A939-E7A7FE5293F0}"/>
                </a:ext>
              </a:extLst>
            </p:cNvPr>
            <p:cNvSpPr txBox="1"/>
            <p:nvPr/>
          </p:nvSpPr>
          <p:spPr>
            <a:xfrm>
              <a:off x="10065375" y="463800"/>
              <a:ext cx="3041025" cy="338554"/>
            </a:xfrm>
            <a:prstGeom prst="rect">
              <a:avLst/>
            </a:prstGeom>
            <a:noFill/>
          </p:spPr>
          <p:txBody>
            <a:bodyPr wrap="none" rtlCol="0">
              <a:spAutoFit/>
            </a:bodyPr>
            <a:lstStyle/>
            <a:p>
              <a:pPr algn="ctr"/>
              <a:r>
                <a:rPr lang="en-US" sz="1600" spc="300" dirty="0">
                  <a:solidFill>
                    <a:schemeClr val="tx1">
                      <a:lumMod val="85000"/>
                      <a:lumOff val="15000"/>
                    </a:schemeClr>
                  </a:solidFill>
                  <a:latin typeface="Aileron Regular" panose="020B0604020202020204" charset="0"/>
                </a:rPr>
                <a:t>CAMERA CALIBRATION</a:t>
              </a:r>
              <a:endParaRPr lang="en-US" sz="1600" dirty="0">
                <a:solidFill>
                  <a:schemeClr val="tx1">
                    <a:lumMod val="85000"/>
                    <a:lumOff val="15000"/>
                  </a:schemeClr>
                </a:solidFill>
                <a:latin typeface="Aileron Regular" panose="020B0604020202020204" charset="0"/>
              </a:endParaRPr>
            </a:p>
          </p:txBody>
        </p:sp>
      </p:grpSp>
    </p:spTree>
    <p:extLst>
      <p:ext uri="{BB962C8B-B14F-4D97-AF65-F5344CB8AC3E}">
        <p14:creationId xmlns:p14="http://schemas.microsoft.com/office/powerpoint/2010/main" val="30426341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12636</TotalTime>
  <Words>1019</Words>
  <Application>Microsoft Office PowerPoint</Application>
  <PresentationFormat>Custom</PresentationFormat>
  <Paragraphs>61</Paragraphs>
  <Slides>7</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vt:i4>
      </vt:variant>
    </vt:vector>
  </HeadingPairs>
  <TitlesOfParts>
    <vt:vector size="18" baseType="lpstr">
      <vt:lpstr>Aileron Bold</vt:lpstr>
      <vt:lpstr>Arial</vt:lpstr>
      <vt:lpstr>Aileron</vt:lpstr>
      <vt:lpstr>Calibri</vt:lpstr>
      <vt:lpstr>Aileron Light</vt:lpstr>
      <vt:lpstr>Aileron Black</vt:lpstr>
      <vt:lpstr>Wingdings</vt:lpstr>
      <vt:lpstr>Aileron Regular</vt:lpstr>
      <vt:lpstr>Altero</vt:lpstr>
      <vt:lpstr>Aileron Heavy</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Niño Philip Ramones</dc:creator>
  <cp:lastModifiedBy>Nino Philip Ramones</cp:lastModifiedBy>
  <cp:revision>5</cp:revision>
  <dcterms:created xsi:type="dcterms:W3CDTF">2006-08-16T00:00:00Z</dcterms:created>
  <dcterms:modified xsi:type="dcterms:W3CDTF">2023-09-21T08:06:37Z</dcterms:modified>
  <dc:identifier>DAFcaABksrY</dc:identifier>
</cp:coreProperties>
</file>

<file path=docProps/thumbnail.jpeg>
</file>